
<file path=[Content_Types].xml><?xml version="1.0" encoding="utf-8"?>
<Types xmlns="http://schemas.openxmlformats.org/package/2006/content-types">
  <Default Extension="xml" ContentType="application/xml"/>
  <Default Extension="jpeg" ContentType="image/jpeg"/>
  <Default Extension="mp4" ContentType="video/mp4"/>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9" r:id="rId1"/>
  </p:sldMasterIdLst>
  <p:notesMasterIdLst>
    <p:notesMasterId r:id="rId17"/>
  </p:notesMasterIdLst>
  <p:sldIdLst>
    <p:sldId id="289" r:id="rId2"/>
    <p:sldId id="287" r:id="rId3"/>
    <p:sldId id="261" r:id="rId4"/>
    <p:sldId id="319" r:id="rId5"/>
    <p:sldId id="288" r:id="rId6"/>
    <p:sldId id="314" r:id="rId7"/>
    <p:sldId id="309" r:id="rId8"/>
    <p:sldId id="321" r:id="rId9"/>
    <p:sldId id="320" r:id="rId10"/>
    <p:sldId id="325" r:id="rId11"/>
    <p:sldId id="310" r:id="rId12"/>
    <p:sldId id="327" r:id="rId13"/>
    <p:sldId id="324" r:id="rId14"/>
    <p:sldId id="323" r:id="rId15"/>
    <p:sldId id="326" r:id="rId1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E453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606"/>
    <p:restoredTop sz="93792"/>
  </p:normalViewPr>
  <p:slideViewPr>
    <p:cSldViewPr snapToGrid="0" snapToObjects="1">
      <p:cViewPr>
        <p:scale>
          <a:sx n="100" d="100"/>
          <a:sy n="100" d="100"/>
        </p:scale>
        <p:origin x="264" y="8"/>
      </p:cViewPr>
      <p:guideLst/>
    </p:cSldViewPr>
  </p:slideViewPr>
  <p:notesTextViewPr>
    <p:cViewPr>
      <p:scale>
        <a:sx n="1" d="1"/>
        <a:sy n="1" d="1"/>
      </p:scale>
      <p:origin x="0" y="0"/>
    </p:cViewPr>
  </p:notesTextViewPr>
  <p:sorterViewPr>
    <p:cViewPr>
      <p:scale>
        <a:sx n="121" d="100"/>
        <a:sy n="121"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heme" Target="theme/theme1.xml"/><Relationship Id="rId2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notesMaster" Target="notesMasters/notesMaster1.xml"/><Relationship Id="rId18" Type="http://schemas.openxmlformats.org/officeDocument/2006/relationships/presProps" Target="presProps.xml"/><Relationship Id="rId19" Type="http://schemas.openxmlformats.org/officeDocument/2006/relationships/viewProps" Target="view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3844E56-9B84-1F4C-96F3-9E6AED045B69}" type="doc">
      <dgm:prSet loTypeId="urn:microsoft.com/office/officeart/2009/layout/CircleArrowProcess" loCatId="" qsTypeId="urn:microsoft.com/office/officeart/2005/8/quickstyle/simple4" qsCatId="simple" csTypeId="urn:microsoft.com/office/officeart/2005/8/colors/accent1_2" csCatId="accent1" phldr="1"/>
      <dgm:spPr/>
      <dgm:t>
        <a:bodyPr/>
        <a:lstStyle/>
        <a:p>
          <a:endParaRPr lang="en-US"/>
        </a:p>
      </dgm:t>
    </dgm:pt>
    <dgm:pt modelId="{62728B36-285D-1041-8245-6EF312590895}">
      <dgm:prSet phldrT="[Text]"/>
      <dgm:spPr/>
      <dgm:t>
        <a:bodyPr/>
        <a:lstStyle/>
        <a:p>
          <a:pPr algn="ctr"/>
          <a:r>
            <a:rPr lang="en-US" dirty="0" smtClean="0"/>
            <a:t>Read and/or</a:t>
          </a:r>
          <a:r>
            <a:rPr lang="en-US" baseline="0" dirty="0" smtClean="0"/>
            <a:t> listen 	</a:t>
          </a:r>
          <a:endParaRPr lang="en-US" dirty="0"/>
        </a:p>
      </dgm:t>
    </dgm:pt>
    <dgm:pt modelId="{B7E05F71-4441-594B-9FFE-D143BD29F62F}" type="parTrans" cxnId="{C0131CB6-4997-724E-89F6-B45A3D0A806D}">
      <dgm:prSet/>
      <dgm:spPr/>
      <dgm:t>
        <a:bodyPr/>
        <a:lstStyle/>
        <a:p>
          <a:endParaRPr lang="en-US"/>
        </a:p>
      </dgm:t>
    </dgm:pt>
    <dgm:pt modelId="{8BB41EDE-C564-684F-8179-6E2F4D9BA624}" type="sibTrans" cxnId="{C0131CB6-4997-724E-89F6-B45A3D0A806D}">
      <dgm:prSet/>
      <dgm:spPr/>
      <dgm:t>
        <a:bodyPr/>
        <a:lstStyle/>
        <a:p>
          <a:endParaRPr lang="en-US"/>
        </a:p>
      </dgm:t>
    </dgm:pt>
    <dgm:pt modelId="{C85933CD-E604-D64F-8627-A0B9CE3C3497}">
      <dgm:prSet phldrT="[Text]"/>
      <dgm:spPr/>
      <dgm:t>
        <a:bodyPr/>
        <a:lstStyle/>
        <a:p>
          <a:pPr algn="ctr"/>
          <a:r>
            <a:rPr lang="en-US" dirty="0" smtClean="0"/>
            <a:t>Talk</a:t>
          </a:r>
          <a:r>
            <a:rPr lang="en-US" baseline="0" dirty="0" smtClean="0"/>
            <a:t> about it	</a:t>
          </a:r>
          <a:endParaRPr lang="en-US" dirty="0"/>
        </a:p>
      </dgm:t>
    </dgm:pt>
    <dgm:pt modelId="{853D9F85-F729-7342-9199-0912C49807D1}" type="parTrans" cxnId="{C6A02BCE-FDB7-514E-A9F0-147ECC54F0D6}">
      <dgm:prSet/>
      <dgm:spPr/>
      <dgm:t>
        <a:bodyPr/>
        <a:lstStyle/>
        <a:p>
          <a:endParaRPr lang="en-US"/>
        </a:p>
      </dgm:t>
    </dgm:pt>
    <dgm:pt modelId="{FA60CAD0-D929-2E4E-9A63-24D6B2E55E16}" type="sibTrans" cxnId="{C6A02BCE-FDB7-514E-A9F0-147ECC54F0D6}">
      <dgm:prSet/>
      <dgm:spPr/>
      <dgm:t>
        <a:bodyPr/>
        <a:lstStyle/>
        <a:p>
          <a:endParaRPr lang="en-US"/>
        </a:p>
      </dgm:t>
    </dgm:pt>
    <dgm:pt modelId="{2D113853-31D9-F64D-BA31-772C5BED6AAC}">
      <dgm:prSet phldrT="[Text]"/>
      <dgm:spPr/>
      <dgm:t>
        <a:bodyPr/>
        <a:lstStyle/>
        <a:p>
          <a:r>
            <a:rPr lang="en-US" dirty="0" smtClean="0"/>
            <a:t>Write about it</a:t>
          </a:r>
          <a:endParaRPr lang="en-US" dirty="0"/>
        </a:p>
      </dgm:t>
    </dgm:pt>
    <dgm:pt modelId="{95300E27-42E9-054B-ABD5-D7800A91EB51}" type="parTrans" cxnId="{757C55FA-5F31-5E4D-A3AD-679F053D5FD3}">
      <dgm:prSet/>
      <dgm:spPr/>
      <dgm:t>
        <a:bodyPr/>
        <a:lstStyle/>
        <a:p>
          <a:endParaRPr lang="en-US"/>
        </a:p>
      </dgm:t>
    </dgm:pt>
    <dgm:pt modelId="{332FBC84-523D-C941-9275-D9ABE95D904D}" type="sibTrans" cxnId="{757C55FA-5F31-5E4D-A3AD-679F053D5FD3}">
      <dgm:prSet/>
      <dgm:spPr/>
      <dgm:t>
        <a:bodyPr/>
        <a:lstStyle/>
        <a:p>
          <a:endParaRPr lang="en-US"/>
        </a:p>
      </dgm:t>
    </dgm:pt>
    <dgm:pt modelId="{FC40E305-E0DF-C244-8548-A4A2C9105ABA}" type="pres">
      <dgm:prSet presAssocID="{83844E56-9B84-1F4C-96F3-9E6AED045B69}" presName="Name0" presStyleCnt="0">
        <dgm:presLayoutVars>
          <dgm:chMax val="7"/>
          <dgm:chPref val="7"/>
          <dgm:dir/>
          <dgm:animLvl val="lvl"/>
        </dgm:presLayoutVars>
      </dgm:prSet>
      <dgm:spPr/>
      <dgm:t>
        <a:bodyPr/>
        <a:lstStyle/>
        <a:p>
          <a:endParaRPr lang="en-US"/>
        </a:p>
      </dgm:t>
    </dgm:pt>
    <dgm:pt modelId="{25429000-11BF-5949-B877-FA064F85D68A}" type="pres">
      <dgm:prSet presAssocID="{62728B36-285D-1041-8245-6EF312590895}" presName="Accent1" presStyleCnt="0"/>
      <dgm:spPr/>
    </dgm:pt>
    <dgm:pt modelId="{F003F09D-0DD9-464D-B63C-6ADC8A4410B3}" type="pres">
      <dgm:prSet presAssocID="{62728B36-285D-1041-8245-6EF312590895}" presName="Accent" presStyleLbl="node1" presStyleIdx="0" presStyleCnt="3"/>
      <dgm:spPr/>
    </dgm:pt>
    <dgm:pt modelId="{BAB21BB3-A0F9-B840-9715-1FC76155B0B8}" type="pres">
      <dgm:prSet presAssocID="{62728B36-285D-1041-8245-6EF312590895}" presName="Parent1" presStyleLbl="revTx" presStyleIdx="0" presStyleCnt="3" custScaleX="186300" custScaleY="94050" custLinFactNeighborX="-6026" custLinFactNeighborY="38922">
        <dgm:presLayoutVars>
          <dgm:chMax val="1"/>
          <dgm:chPref val="1"/>
          <dgm:bulletEnabled val="1"/>
        </dgm:presLayoutVars>
      </dgm:prSet>
      <dgm:spPr/>
      <dgm:t>
        <a:bodyPr/>
        <a:lstStyle/>
        <a:p>
          <a:endParaRPr lang="en-US"/>
        </a:p>
      </dgm:t>
    </dgm:pt>
    <dgm:pt modelId="{52557BCD-7463-5444-8B0E-9D76B4130D1E}" type="pres">
      <dgm:prSet presAssocID="{C85933CD-E604-D64F-8627-A0B9CE3C3497}" presName="Accent2" presStyleCnt="0"/>
      <dgm:spPr/>
    </dgm:pt>
    <dgm:pt modelId="{1E86620D-846F-6741-A45E-18D834F1DF08}" type="pres">
      <dgm:prSet presAssocID="{C85933CD-E604-D64F-8627-A0B9CE3C3497}" presName="Accent" presStyleLbl="node1" presStyleIdx="1" presStyleCnt="3"/>
      <dgm:spPr/>
    </dgm:pt>
    <dgm:pt modelId="{8003497E-EE36-774C-935C-D3CA34D3025F}" type="pres">
      <dgm:prSet presAssocID="{C85933CD-E604-D64F-8627-A0B9CE3C3497}" presName="Parent2" presStyleLbl="revTx" presStyleIdx="1" presStyleCnt="3" custScaleX="163591" custScaleY="112555" custLinFactNeighborX="27765" custLinFactNeighborY="1683">
        <dgm:presLayoutVars>
          <dgm:chMax val="1"/>
          <dgm:chPref val="1"/>
          <dgm:bulletEnabled val="1"/>
        </dgm:presLayoutVars>
      </dgm:prSet>
      <dgm:spPr/>
      <dgm:t>
        <a:bodyPr/>
        <a:lstStyle/>
        <a:p>
          <a:endParaRPr lang="en-US"/>
        </a:p>
      </dgm:t>
    </dgm:pt>
    <dgm:pt modelId="{40A59447-4FE0-A645-B08E-131F78D3659D}" type="pres">
      <dgm:prSet presAssocID="{2D113853-31D9-F64D-BA31-772C5BED6AAC}" presName="Accent3" presStyleCnt="0"/>
      <dgm:spPr/>
    </dgm:pt>
    <dgm:pt modelId="{657DC6E9-F4D5-DC4A-A75B-7281836DEFFA}" type="pres">
      <dgm:prSet presAssocID="{2D113853-31D9-F64D-BA31-772C5BED6AAC}" presName="Accent" presStyleLbl="node1" presStyleIdx="2" presStyleCnt="3"/>
      <dgm:spPr/>
    </dgm:pt>
    <dgm:pt modelId="{514E6B65-CDE9-034E-9F21-0E51BCCCAB80}" type="pres">
      <dgm:prSet presAssocID="{2D113853-31D9-F64D-BA31-772C5BED6AAC}" presName="Parent3" presStyleLbl="revTx" presStyleIdx="2" presStyleCnt="3">
        <dgm:presLayoutVars>
          <dgm:chMax val="1"/>
          <dgm:chPref val="1"/>
          <dgm:bulletEnabled val="1"/>
        </dgm:presLayoutVars>
      </dgm:prSet>
      <dgm:spPr/>
      <dgm:t>
        <a:bodyPr/>
        <a:lstStyle/>
        <a:p>
          <a:endParaRPr lang="en-US"/>
        </a:p>
      </dgm:t>
    </dgm:pt>
  </dgm:ptLst>
  <dgm:cxnLst>
    <dgm:cxn modelId="{F6013279-D971-4249-A6D4-80506FD19E61}" type="presOf" srcId="{62728B36-285D-1041-8245-6EF312590895}" destId="{BAB21BB3-A0F9-B840-9715-1FC76155B0B8}" srcOrd="0" destOrd="0" presId="urn:microsoft.com/office/officeart/2009/layout/CircleArrowProcess"/>
    <dgm:cxn modelId="{C6A02BCE-FDB7-514E-A9F0-147ECC54F0D6}" srcId="{83844E56-9B84-1F4C-96F3-9E6AED045B69}" destId="{C85933CD-E604-D64F-8627-A0B9CE3C3497}" srcOrd="1" destOrd="0" parTransId="{853D9F85-F729-7342-9199-0912C49807D1}" sibTransId="{FA60CAD0-D929-2E4E-9A63-24D6B2E55E16}"/>
    <dgm:cxn modelId="{C0131CB6-4997-724E-89F6-B45A3D0A806D}" srcId="{83844E56-9B84-1F4C-96F3-9E6AED045B69}" destId="{62728B36-285D-1041-8245-6EF312590895}" srcOrd="0" destOrd="0" parTransId="{B7E05F71-4441-594B-9FFE-D143BD29F62F}" sibTransId="{8BB41EDE-C564-684F-8179-6E2F4D9BA624}"/>
    <dgm:cxn modelId="{160F0EC5-6C79-4F4F-9B13-6AA0FF3EB383}" type="presOf" srcId="{2D113853-31D9-F64D-BA31-772C5BED6AAC}" destId="{514E6B65-CDE9-034E-9F21-0E51BCCCAB80}" srcOrd="0" destOrd="0" presId="urn:microsoft.com/office/officeart/2009/layout/CircleArrowProcess"/>
    <dgm:cxn modelId="{757C55FA-5F31-5E4D-A3AD-679F053D5FD3}" srcId="{83844E56-9B84-1F4C-96F3-9E6AED045B69}" destId="{2D113853-31D9-F64D-BA31-772C5BED6AAC}" srcOrd="2" destOrd="0" parTransId="{95300E27-42E9-054B-ABD5-D7800A91EB51}" sibTransId="{332FBC84-523D-C941-9275-D9ABE95D904D}"/>
    <dgm:cxn modelId="{BFEEE062-36DC-994A-A337-2625B0B27382}" type="presOf" srcId="{C85933CD-E604-D64F-8627-A0B9CE3C3497}" destId="{8003497E-EE36-774C-935C-D3CA34D3025F}" srcOrd="0" destOrd="0" presId="urn:microsoft.com/office/officeart/2009/layout/CircleArrowProcess"/>
    <dgm:cxn modelId="{63CFE806-74A0-4040-ADC0-26D439FDD937}" type="presOf" srcId="{83844E56-9B84-1F4C-96F3-9E6AED045B69}" destId="{FC40E305-E0DF-C244-8548-A4A2C9105ABA}" srcOrd="0" destOrd="0" presId="urn:microsoft.com/office/officeart/2009/layout/CircleArrowProcess"/>
    <dgm:cxn modelId="{31E3E218-578B-1243-A99A-97E95F316DC2}" type="presParOf" srcId="{FC40E305-E0DF-C244-8548-A4A2C9105ABA}" destId="{25429000-11BF-5949-B877-FA064F85D68A}" srcOrd="0" destOrd="0" presId="urn:microsoft.com/office/officeart/2009/layout/CircleArrowProcess"/>
    <dgm:cxn modelId="{6237E583-EA0A-A04F-956E-F588DB268E2E}" type="presParOf" srcId="{25429000-11BF-5949-B877-FA064F85D68A}" destId="{F003F09D-0DD9-464D-B63C-6ADC8A4410B3}" srcOrd="0" destOrd="0" presId="urn:microsoft.com/office/officeart/2009/layout/CircleArrowProcess"/>
    <dgm:cxn modelId="{CFCFAFEC-F487-DB40-8FD3-A509EB93014C}" type="presParOf" srcId="{FC40E305-E0DF-C244-8548-A4A2C9105ABA}" destId="{BAB21BB3-A0F9-B840-9715-1FC76155B0B8}" srcOrd="1" destOrd="0" presId="urn:microsoft.com/office/officeart/2009/layout/CircleArrowProcess"/>
    <dgm:cxn modelId="{8D0F9002-F80A-5043-831D-F07A771F647B}" type="presParOf" srcId="{FC40E305-E0DF-C244-8548-A4A2C9105ABA}" destId="{52557BCD-7463-5444-8B0E-9D76B4130D1E}" srcOrd="2" destOrd="0" presId="urn:microsoft.com/office/officeart/2009/layout/CircleArrowProcess"/>
    <dgm:cxn modelId="{30DA321B-AAA6-114B-B014-4D99F744BE08}" type="presParOf" srcId="{52557BCD-7463-5444-8B0E-9D76B4130D1E}" destId="{1E86620D-846F-6741-A45E-18D834F1DF08}" srcOrd="0" destOrd="0" presId="urn:microsoft.com/office/officeart/2009/layout/CircleArrowProcess"/>
    <dgm:cxn modelId="{64456E99-DAEA-2D4A-A5C9-68DBAF4965CF}" type="presParOf" srcId="{FC40E305-E0DF-C244-8548-A4A2C9105ABA}" destId="{8003497E-EE36-774C-935C-D3CA34D3025F}" srcOrd="3" destOrd="0" presId="urn:microsoft.com/office/officeart/2009/layout/CircleArrowProcess"/>
    <dgm:cxn modelId="{94537BCB-653C-3A40-9608-94B5EE7FC5AF}" type="presParOf" srcId="{FC40E305-E0DF-C244-8548-A4A2C9105ABA}" destId="{40A59447-4FE0-A645-B08E-131F78D3659D}" srcOrd="4" destOrd="0" presId="urn:microsoft.com/office/officeart/2009/layout/CircleArrowProcess"/>
    <dgm:cxn modelId="{64FC478D-52A4-1548-B1AD-CEA55A1F822E}" type="presParOf" srcId="{40A59447-4FE0-A645-B08E-131F78D3659D}" destId="{657DC6E9-F4D5-DC4A-A75B-7281836DEFFA}" srcOrd="0" destOrd="0" presId="urn:microsoft.com/office/officeart/2009/layout/CircleArrowProcess"/>
    <dgm:cxn modelId="{87DAEAAC-26BE-E64C-84A1-4DCC2E5E1965}" type="presParOf" srcId="{FC40E305-E0DF-C244-8548-A4A2C9105ABA}" destId="{514E6B65-CDE9-034E-9F21-0E51BCCCAB80}" srcOrd="5" destOrd="0" presId="urn:microsoft.com/office/officeart/2009/layout/CircleArrow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03F09D-0DD9-464D-B63C-6ADC8A4410B3}">
      <dsp:nvSpPr>
        <dsp:cNvPr id="0" name=""/>
        <dsp:cNvSpPr/>
      </dsp:nvSpPr>
      <dsp:spPr>
        <a:xfrm>
          <a:off x="2628067" y="0"/>
          <a:ext cx="2520786" cy="2521170"/>
        </a:xfrm>
        <a:prstGeom prst="circularArrow">
          <a:avLst>
            <a:gd name="adj1" fmla="val 10980"/>
            <a:gd name="adj2" fmla="val 1142322"/>
            <a:gd name="adj3" fmla="val 4500000"/>
            <a:gd name="adj4" fmla="val 10800000"/>
            <a:gd name="adj5" fmla="val 125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BAB21BB3-A0F9-B840-9715-1FC76155B0B8}">
      <dsp:nvSpPr>
        <dsp:cNvPr id="0" name=""/>
        <dsp:cNvSpPr/>
      </dsp:nvSpPr>
      <dsp:spPr>
        <a:xfrm>
          <a:off x="2496410" y="1203585"/>
          <a:ext cx="2609602" cy="6585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dirty="0" smtClean="0"/>
            <a:t>Read and/or</a:t>
          </a:r>
          <a:r>
            <a:rPr lang="en-US" sz="2200" kern="1200" baseline="0" dirty="0" smtClean="0"/>
            <a:t> listen 	</a:t>
          </a:r>
          <a:endParaRPr lang="en-US" sz="2200" kern="1200" dirty="0"/>
        </a:p>
      </dsp:txBody>
      <dsp:txXfrm>
        <a:off x="2496410" y="1203585"/>
        <a:ext cx="2609602" cy="658546"/>
      </dsp:txXfrm>
    </dsp:sp>
    <dsp:sp modelId="{1E86620D-846F-6741-A45E-18D834F1DF08}">
      <dsp:nvSpPr>
        <dsp:cNvPr id="0" name=""/>
        <dsp:cNvSpPr/>
      </dsp:nvSpPr>
      <dsp:spPr>
        <a:xfrm>
          <a:off x="1927928" y="1448599"/>
          <a:ext cx="2520786" cy="2521170"/>
        </a:xfrm>
        <a:prstGeom prst="leftCircularArrow">
          <a:avLst>
            <a:gd name="adj1" fmla="val 10980"/>
            <a:gd name="adj2" fmla="val 1142322"/>
            <a:gd name="adj3" fmla="val 6300000"/>
            <a:gd name="adj4" fmla="val 18900000"/>
            <a:gd name="adj5" fmla="val 125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8003497E-EE36-774C-935C-D3CA34D3025F}">
      <dsp:nvSpPr>
        <dsp:cNvPr id="0" name=""/>
        <dsp:cNvSpPr/>
      </dsp:nvSpPr>
      <dsp:spPr>
        <a:xfrm>
          <a:off x="2431487" y="2335026"/>
          <a:ext cx="2291505" cy="7881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dirty="0" smtClean="0"/>
            <a:t>Talk</a:t>
          </a:r>
          <a:r>
            <a:rPr lang="en-US" sz="2200" kern="1200" baseline="0" dirty="0" smtClean="0"/>
            <a:t> about it	</a:t>
          </a:r>
          <a:endParaRPr lang="en-US" sz="2200" kern="1200" dirty="0"/>
        </a:p>
      </dsp:txBody>
      <dsp:txXfrm>
        <a:off x="2431487" y="2335026"/>
        <a:ext cx="2291505" cy="788119"/>
      </dsp:txXfrm>
    </dsp:sp>
    <dsp:sp modelId="{657DC6E9-F4D5-DC4A-A75B-7281836DEFFA}">
      <dsp:nvSpPr>
        <dsp:cNvPr id="0" name=""/>
        <dsp:cNvSpPr/>
      </dsp:nvSpPr>
      <dsp:spPr>
        <a:xfrm>
          <a:off x="2807481" y="3070548"/>
          <a:ext cx="2165746" cy="2166614"/>
        </a:xfrm>
        <a:prstGeom prst="blockArc">
          <a:avLst>
            <a:gd name="adj1" fmla="val 13500000"/>
            <a:gd name="adj2" fmla="val 10800000"/>
            <a:gd name="adj3" fmla="val 1274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514E6B65-CDE9-034E-9F21-0E51BCCCAB80}">
      <dsp:nvSpPr>
        <dsp:cNvPr id="0" name=""/>
        <dsp:cNvSpPr/>
      </dsp:nvSpPr>
      <dsp:spPr>
        <a:xfrm>
          <a:off x="3188558" y="3826271"/>
          <a:ext cx="1400752" cy="7002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dirty="0" smtClean="0"/>
            <a:t>Write about it</a:t>
          </a:r>
          <a:endParaRPr lang="en-US" sz="2200" kern="1200" dirty="0"/>
        </a:p>
      </dsp:txBody>
      <dsp:txXfrm>
        <a:off x="3188558" y="3826271"/>
        <a:ext cx="1400752" cy="700208"/>
      </dsp:txXfrm>
    </dsp:sp>
  </dsp:spTree>
</dsp:drawing>
</file>

<file path=ppt/diagrams/layout1.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5B183A-67D9-2B47-A895-1AC7ACEDC523}" type="datetimeFigureOut">
              <a:t>1/26/17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55255BF-905F-764F-B264-A347EEA06F7D}" type="slidenum">
              <a:t>‹#›</a:t>
            </a:fld>
            <a:endParaRPr lang="en-US"/>
          </a:p>
        </p:txBody>
      </p:sp>
    </p:spTree>
    <p:extLst>
      <p:ext uri="{BB962C8B-B14F-4D97-AF65-F5344CB8AC3E}">
        <p14:creationId xmlns:p14="http://schemas.microsoft.com/office/powerpoint/2010/main" val="1812951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3</a:t>
            </a:fld>
            <a:endParaRPr lang="uk-UA"/>
          </a:p>
        </p:txBody>
      </p:sp>
    </p:spTree>
    <p:extLst>
      <p:ext uri="{BB962C8B-B14F-4D97-AF65-F5344CB8AC3E}">
        <p14:creationId xmlns:p14="http://schemas.microsoft.com/office/powerpoint/2010/main" val="3136138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57350" y="4464028"/>
            <a:ext cx="6858000" cy="1194650"/>
          </a:xfrm>
        </p:spPr>
        <p:txBody>
          <a:bodyPr wrap="none" anchor="t">
            <a:normAutofit/>
          </a:bodyPr>
          <a:lstStyle>
            <a:lvl1pPr algn="r">
              <a:defRPr sz="7200" b="0" spc="-225">
                <a:gradFill flip="none" rotWithShape="1">
                  <a:gsLst>
                    <a:gs pos="32000">
                      <a:schemeClr val="tx1">
                        <a:lumMod val="89000"/>
                      </a:schemeClr>
                    </a:gs>
                    <a:gs pos="100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dirty="0"/>
              <a:t>Click to edit Master title style</a:t>
            </a:r>
          </a:p>
        </p:txBody>
      </p:sp>
      <p:sp>
        <p:nvSpPr>
          <p:cNvPr id="3" name="Subtitle 2"/>
          <p:cNvSpPr>
            <a:spLocks noGrp="1"/>
          </p:cNvSpPr>
          <p:nvPr>
            <p:ph type="subTitle" idx="1"/>
          </p:nvPr>
        </p:nvSpPr>
        <p:spPr>
          <a:xfrm>
            <a:off x="1657349" y="3829878"/>
            <a:ext cx="6858000" cy="618523"/>
          </a:xfrm>
        </p:spPr>
        <p:txBody>
          <a:bodyPr anchor="b">
            <a:normAutofit/>
          </a:bodyPr>
          <a:lstStyle>
            <a:lvl1pPr marL="0" indent="0" algn="r">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
        <p:nvSpPr>
          <p:cNvPr id="7" name="Date Placeholder 6"/>
          <p:cNvSpPr>
            <a:spLocks noGrp="1"/>
          </p:cNvSpPr>
          <p:nvPr>
            <p:ph type="dt" sz="half" idx="10"/>
          </p:nvPr>
        </p:nvSpPr>
        <p:spPr/>
        <p:txBody>
          <a:bodyPr/>
          <a:lstStyle/>
          <a:p>
            <a:fld id="{255207C3-9263-5346-A063-28BC96F6867F}" type="datetime1">
              <a:t>1/26/17</a:t>
            </a:fld>
            <a:endParaRPr lang="en-US" dirty="0"/>
          </a:p>
        </p:txBody>
      </p:sp>
      <p:sp>
        <p:nvSpPr>
          <p:cNvPr id="8" name="Footer Placeholder 7"/>
          <p:cNvSpPr>
            <a:spLocks noGrp="1"/>
          </p:cNvSpPr>
          <p:nvPr>
            <p:ph type="ftr" sz="quarter" idx="11"/>
          </p:nvPr>
        </p:nvSpPr>
        <p:spPr/>
        <p:txBody>
          <a:bodyPr/>
          <a:lstStyle/>
          <a:p>
            <a:r>
              <a:rPr lang="en-US" dirty="0"/>
              <a:t>Laura Terrill</a:t>
            </a:r>
          </a:p>
        </p:txBody>
      </p:sp>
      <p:sp>
        <p:nvSpPr>
          <p:cNvPr id="9" name="Slide Number Placeholder 8"/>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367161"/>
            <a:ext cx="7886700" cy="819355"/>
          </a:xfrm>
        </p:spPr>
        <p:txBody>
          <a:bodyPr anchor="b"/>
          <a:lstStyle>
            <a:lvl1pPr>
              <a:defRPr sz="2400"/>
            </a:lvl1pPr>
          </a:lstStyle>
          <a:p>
            <a:r>
              <a:rPr lang="en-US" dirty="0"/>
              <a:t>Click to edit Master title style</a:t>
            </a:r>
          </a:p>
        </p:txBody>
      </p:sp>
      <p:sp>
        <p:nvSpPr>
          <p:cNvPr id="3" name="Picture Placeholder 2"/>
          <p:cNvSpPr>
            <a:spLocks noGrp="1" noChangeAspect="1"/>
          </p:cNvSpPr>
          <p:nvPr>
            <p:ph type="pic" idx="1"/>
          </p:nvPr>
        </p:nvSpPr>
        <p:spPr>
          <a:xfrm>
            <a:off x="629841" y="987426"/>
            <a:ext cx="7886700" cy="337973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Drag picture to placeholder or click icon to add</a:t>
            </a:r>
          </a:p>
        </p:txBody>
      </p:sp>
      <p:sp>
        <p:nvSpPr>
          <p:cNvPr id="4" name="Text Placeholder 3"/>
          <p:cNvSpPr>
            <a:spLocks noGrp="1"/>
          </p:cNvSpPr>
          <p:nvPr>
            <p:ph type="body" sz="half" idx="2"/>
          </p:nvPr>
        </p:nvSpPr>
        <p:spPr>
          <a:xfrm>
            <a:off x="629841" y="5186516"/>
            <a:ext cx="7885509" cy="682472"/>
          </a:xfrm>
        </p:spPr>
        <p:txBody>
          <a:bodyPr/>
          <a:lstStyle>
            <a:lvl1pPr marL="0" indent="0">
              <a:buNone/>
              <a:defRPr sz="12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Date Placeholder 4"/>
          <p:cNvSpPr>
            <a:spLocks noGrp="1"/>
          </p:cNvSpPr>
          <p:nvPr>
            <p:ph type="dt" sz="half" idx="10"/>
          </p:nvPr>
        </p:nvSpPr>
        <p:spPr/>
        <p:txBody>
          <a:bodyPr/>
          <a:lstStyle/>
          <a:p>
            <a:fld id="{DAACD100-2025-D945-9259-3FF7920D66CA}" type="datetime1">
              <a:t>1/26/17</a:t>
            </a:fld>
            <a:endParaRPr lang="en-US" dirty="0"/>
          </a:p>
        </p:txBody>
      </p:sp>
      <p:sp>
        <p:nvSpPr>
          <p:cNvPr id="6" name="Footer Placeholder 5"/>
          <p:cNvSpPr>
            <a:spLocks noGrp="1"/>
          </p:cNvSpPr>
          <p:nvPr>
            <p:ph type="ftr" sz="quarter" idx="11"/>
          </p:nvPr>
        </p:nvSpPr>
        <p:spPr/>
        <p:txBody>
          <a:bodyPr/>
          <a:lstStyle/>
          <a:p>
            <a:r>
              <a:rPr lang="en-US" dirty="0"/>
              <a:t>Laura Terrill</a:t>
            </a:r>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5"/>
            <a:ext cx="7886700" cy="3534344"/>
          </a:xfrm>
        </p:spPr>
        <p:txBody>
          <a:bodyPr anchor="ctr"/>
          <a:lstStyle>
            <a:lvl1pPr>
              <a:defRPr sz="2400"/>
            </a:lvl1pPr>
          </a:lstStyle>
          <a:p>
            <a:r>
              <a:rPr lang="en-US" dirty="0"/>
              <a:t>Click to edit Master title style</a:t>
            </a:r>
          </a:p>
        </p:txBody>
      </p:sp>
      <p:sp>
        <p:nvSpPr>
          <p:cNvPr id="4" name="Text Placeholder 3"/>
          <p:cNvSpPr>
            <a:spLocks noGrp="1"/>
          </p:cNvSpPr>
          <p:nvPr>
            <p:ph type="body" sz="half" idx="2"/>
          </p:nvPr>
        </p:nvSpPr>
        <p:spPr>
          <a:xfrm>
            <a:off x="629841" y="4489399"/>
            <a:ext cx="7885509" cy="1501826"/>
          </a:xfrm>
        </p:spPr>
        <p:txBody>
          <a:bodyPr anchor="ct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Date Placeholder 4"/>
          <p:cNvSpPr>
            <a:spLocks noGrp="1"/>
          </p:cNvSpPr>
          <p:nvPr>
            <p:ph type="dt" sz="half" idx="10"/>
          </p:nvPr>
        </p:nvSpPr>
        <p:spPr/>
        <p:txBody>
          <a:bodyPr/>
          <a:lstStyle/>
          <a:p>
            <a:fld id="{6C525706-75F7-024B-B0D3-8F78CE0D081E}" type="datetime1">
              <a:t>1/26/17</a:t>
            </a:fld>
            <a:endParaRPr lang="en-US" dirty="0"/>
          </a:p>
        </p:txBody>
      </p:sp>
      <p:sp>
        <p:nvSpPr>
          <p:cNvPr id="6" name="Footer Placeholder 5"/>
          <p:cNvSpPr>
            <a:spLocks noGrp="1"/>
          </p:cNvSpPr>
          <p:nvPr>
            <p:ph type="ftr" sz="quarter" idx="11"/>
          </p:nvPr>
        </p:nvSpPr>
        <p:spPr/>
        <p:txBody>
          <a:bodyPr/>
          <a:lstStyle/>
          <a:p>
            <a:r>
              <a:rPr lang="en-US" dirty="0"/>
              <a:t>Laura Terrill</a:t>
            </a:r>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84659" y="365125"/>
            <a:ext cx="6977064" cy="2992904"/>
          </a:xfrm>
        </p:spPr>
        <p:txBody>
          <a:bodyPr anchor="ctr"/>
          <a:lstStyle>
            <a:lvl1pPr>
              <a:defRPr sz="3300"/>
            </a:lvl1pPr>
          </a:lstStyle>
          <a:p>
            <a:r>
              <a:rPr lang="en-US" dirty="0"/>
              <a:t>Click to edit Master title style</a:t>
            </a:r>
          </a:p>
        </p:txBody>
      </p:sp>
      <p:sp>
        <p:nvSpPr>
          <p:cNvPr id="12" name="Text Placeholder 3"/>
          <p:cNvSpPr>
            <a:spLocks noGrp="1"/>
          </p:cNvSpPr>
          <p:nvPr>
            <p:ph type="body" sz="half" idx="13"/>
          </p:nvPr>
        </p:nvSpPr>
        <p:spPr>
          <a:xfrm>
            <a:off x="1290484" y="3365557"/>
            <a:ext cx="6564224" cy="548968"/>
          </a:xfrm>
        </p:spPr>
        <p:txBody>
          <a:bodyPr anchor="t">
            <a:normAutofit/>
          </a:bodyPr>
          <a:lstStyle>
            <a:lvl1pPr marL="0" indent="0">
              <a:buNone/>
              <a:defRPr sz="10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4" name="Text Placeholder 3"/>
          <p:cNvSpPr>
            <a:spLocks noGrp="1"/>
          </p:cNvSpPr>
          <p:nvPr>
            <p:ph type="body" sz="half" idx="2"/>
          </p:nvPr>
        </p:nvSpPr>
        <p:spPr>
          <a:xfrm>
            <a:off x="628650" y="4501729"/>
            <a:ext cx="7884318" cy="1489496"/>
          </a:xfrm>
        </p:spPr>
        <p:txBody>
          <a:bodyPr anchor="ctr">
            <a:normAutofit/>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Date Placeholder 4"/>
          <p:cNvSpPr>
            <a:spLocks noGrp="1"/>
          </p:cNvSpPr>
          <p:nvPr>
            <p:ph type="dt" sz="half" idx="10"/>
          </p:nvPr>
        </p:nvSpPr>
        <p:spPr/>
        <p:txBody>
          <a:bodyPr/>
          <a:lstStyle/>
          <a:p>
            <a:fld id="{097B6B67-A504-8D43-B6D0-C0DFC4601BA8}" type="datetime1">
              <a:t>1/26/17</a:t>
            </a:fld>
            <a:endParaRPr lang="en-US" dirty="0"/>
          </a:p>
        </p:txBody>
      </p:sp>
      <p:sp>
        <p:nvSpPr>
          <p:cNvPr id="6" name="Footer Placeholder 5"/>
          <p:cNvSpPr>
            <a:spLocks noGrp="1"/>
          </p:cNvSpPr>
          <p:nvPr>
            <p:ph type="ftr" sz="quarter" idx="11"/>
          </p:nvPr>
        </p:nvSpPr>
        <p:spPr/>
        <p:txBody>
          <a:bodyPr/>
          <a:lstStyle/>
          <a:p>
            <a:r>
              <a:rPr lang="en-US" dirty="0"/>
              <a:t>Laura Terrill</a:t>
            </a:r>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
        <p:nvSpPr>
          <p:cNvPr id="9" name="TextBox 8"/>
          <p:cNvSpPr txBox="1"/>
          <p:nvPr/>
        </p:nvSpPr>
        <p:spPr>
          <a:xfrm>
            <a:off x="833283" y="786824"/>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6000" dirty="0">
                <a:solidFill>
                  <a:schemeClr val="tx1"/>
                </a:solidFill>
                <a:effectLst/>
              </a:rPr>
              <a:t>“</a:t>
            </a:r>
          </a:p>
        </p:txBody>
      </p:sp>
      <p:sp>
        <p:nvSpPr>
          <p:cNvPr id="10" name="TextBox 9"/>
          <p:cNvSpPr txBox="1"/>
          <p:nvPr/>
        </p:nvSpPr>
        <p:spPr>
          <a:xfrm>
            <a:off x="7828359" y="2743200"/>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6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29841" y="2326968"/>
            <a:ext cx="7886700" cy="2511835"/>
          </a:xfrm>
        </p:spPr>
        <p:txBody>
          <a:bodyPr anchor="b">
            <a:normAutofit/>
          </a:bodyPr>
          <a:lstStyle>
            <a:lvl1pPr>
              <a:defRPr sz="4050"/>
            </a:lvl1pPr>
          </a:lstStyle>
          <a:p>
            <a:r>
              <a:rPr lang="en-US" dirty="0"/>
              <a:t>Click to edit Master title style</a:t>
            </a:r>
          </a:p>
        </p:txBody>
      </p:sp>
      <p:sp>
        <p:nvSpPr>
          <p:cNvPr id="4" name="Text Placeholder 3"/>
          <p:cNvSpPr>
            <a:spLocks noGrp="1"/>
          </p:cNvSpPr>
          <p:nvPr>
            <p:ph type="body" sz="half" idx="2"/>
          </p:nvPr>
        </p:nvSpPr>
        <p:spPr>
          <a:xfrm>
            <a:off x="629841" y="4850581"/>
            <a:ext cx="7885509" cy="1140644"/>
          </a:xfrm>
        </p:spPr>
        <p:txBody>
          <a:bodyPr anchor="t"/>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Date Placeholder 4"/>
          <p:cNvSpPr>
            <a:spLocks noGrp="1"/>
          </p:cNvSpPr>
          <p:nvPr>
            <p:ph type="dt" sz="half" idx="10"/>
          </p:nvPr>
        </p:nvSpPr>
        <p:spPr/>
        <p:txBody>
          <a:bodyPr/>
          <a:lstStyle/>
          <a:p>
            <a:fld id="{65E06FC1-1266-4E4E-8F12-33EB6775B5C3}" type="datetime1">
              <a:t>1/26/17</a:t>
            </a:fld>
            <a:endParaRPr lang="en-US" dirty="0"/>
          </a:p>
        </p:txBody>
      </p:sp>
      <p:sp>
        <p:nvSpPr>
          <p:cNvPr id="6" name="Footer Placeholder 5"/>
          <p:cNvSpPr>
            <a:spLocks noGrp="1"/>
          </p:cNvSpPr>
          <p:nvPr>
            <p:ph type="ftr" sz="quarter" idx="11"/>
          </p:nvPr>
        </p:nvSpPr>
        <p:spPr/>
        <p:txBody>
          <a:bodyPr/>
          <a:lstStyle/>
          <a:p>
            <a:r>
              <a:rPr lang="en-US" dirty="0"/>
              <a:t>Laura Terrill</a:t>
            </a:r>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628650" y="365126"/>
            <a:ext cx="7886700" cy="1325563"/>
          </a:xfrm>
        </p:spPr>
        <p:txBody>
          <a:bodyPr/>
          <a:lstStyle/>
          <a:p>
            <a:r>
              <a:rPr lang="en-US" dirty="0"/>
              <a:t>Click to edit Master title style</a:t>
            </a:r>
          </a:p>
        </p:txBody>
      </p:sp>
      <p:sp>
        <p:nvSpPr>
          <p:cNvPr id="7" name="Text Placeholder 2"/>
          <p:cNvSpPr>
            <a:spLocks noGrp="1"/>
          </p:cNvSpPr>
          <p:nvPr>
            <p:ph type="body" idx="1"/>
          </p:nvPr>
        </p:nvSpPr>
        <p:spPr>
          <a:xfrm>
            <a:off x="1002961" y="1885950"/>
            <a:ext cx="2210150" cy="576262"/>
          </a:xfrm>
        </p:spPr>
        <p:txBody>
          <a:bodyPr anchor="b">
            <a:noAutofit/>
          </a:bodyPr>
          <a:lstStyle>
            <a:lvl1pPr marL="0" indent="0">
              <a:buNone/>
              <a:defRPr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8" name="Text Placeholder 3"/>
          <p:cNvSpPr>
            <a:spLocks noGrp="1"/>
          </p:cNvSpPr>
          <p:nvPr>
            <p:ph type="body" sz="half" idx="15"/>
          </p:nvPr>
        </p:nvSpPr>
        <p:spPr>
          <a:xfrm>
            <a:off x="1017598" y="2571750"/>
            <a:ext cx="2195513"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dirty="0"/>
              <a:t>Click to edit Master text styles</a:t>
            </a:r>
          </a:p>
        </p:txBody>
      </p:sp>
      <p:sp>
        <p:nvSpPr>
          <p:cNvPr id="9" name="Text Placeholder 4"/>
          <p:cNvSpPr>
            <a:spLocks noGrp="1"/>
          </p:cNvSpPr>
          <p:nvPr>
            <p:ph type="body" sz="quarter" idx="3"/>
          </p:nvPr>
        </p:nvSpPr>
        <p:spPr>
          <a:xfrm>
            <a:off x="3440996" y="1885950"/>
            <a:ext cx="2202181" cy="576262"/>
          </a:xfrm>
        </p:spPr>
        <p:txBody>
          <a:bodyPr vert="horz" lIns="91440" tIns="45720" rIns="91440" bIns="45720" rtlCol="0" anchor="b">
            <a:noAutofit/>
          </a:bodyPr>
          <a:lstStyle>
            <a:lvl1pPr>
              <a:buNone/>
              <a:defRPr lang="en-US"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10" name="Text Placeholder 3"/>
          <p:cNvSpPr>
            <a:spLocks noGrp="1"/>
          </p:cNvSpPr>
          <p:nvPr>
            <p:ph type="body" sz="half" idx="16"/>
          </p:nvPr>
        </p:nvSpPr>
        <p:spPr>
          <a:xfrm>
            <a:off x="3433081" y="2571750"/>
            <a:ext cx="2210096"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dirty="0"/>
              <a:t>Click to edit Master text styles</a:t>
            </a:r>
          </a:p>
        </p:txBody>
      </p:sp>
      <p:sp>
        <p:nvSpPr>
          <p:cNvPr id="11" name="Text Placeholder 4"/>
          <p:cNvSpPr>
            <a:spLocks noGrp="1"/>
          </p:cNvSpPr>
          <p:nvPr>
            <p:ph type="body" sz="quarter" idx="13"/>
          </p:nvPr>
        </p:nvSpPr>
        <p:spPr>
          <a:xfrm>
            <a:off x="5871777" y="1885950"/>
            <a:ext cx="2199085" cy="576262"/>
          </a:xfrm>
        </p:spPr>
        <p:txBody>
          <a:bodyPr vert="horz" lIns="91440" tIns="45720" rIns="91440" bIns="45720" rtlCol="0" anchor="b">
            <a:noAutofit/>
          </a:bodyPr>
          <a:lstStyle>
            <a:lvl1pPr>
              <a:buNone/>
              <a:defRPr lang="en-US" sz="18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12" name="Text Placeholder 3"/>
          <p:cNvSpPr>
            <a:spLocks noGrp="1"/>
          </p:cNvSpPr>
          <p:nvPr>
            <p:ph type="body" sz="half" idx="17"/>
          </p:nvPr>
        </p:nvSpPr>
        <p:spPr>
          <a:xfrm>
            <a:off x="5871777" y="2571750"/>
            <a:ext cx="2199085"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dirty="0"/>
              <a:t>Click to edit Master text styles</a:t>
            </a:r>
          </a:p>
        </p:txBody>
      </p:sp>
      <p:sp>
        <p:nvSpPr>
          <p:cNvPr id="3" name="Date Placeholder 2"/>
          <p:cNvSpPr>
            <a:spLocks noGrp="1"/>
          </p:cNvSpPr>
          <p:nvPr>
            <p:ph type="dt" sz="half" idx="10"/>
          </p:nvPr>
        </p:nvSpPr>
        <p:spPr/>
        <p:txBody>
          <a:bodyPr/>
          <a:lstStyle/>
          <a:p>
            <a:fld id="{0FD1835F-1692-D54F-8BC6-2C1DD034845C}" type="datetime1">
              <a:t>1/26/17</a:t>
            </a:fld>
            <a:endParaRPr lang="en-US" dirty="0"/>
          </a:p>
        </p:txBody>
      </p:sp>
      <p:sp>
        <p:nvSpPr>
          <p:cNvPr id="4" name="Footer Placeholder 3"/>
          <p:cNvSpPr>
            <a:spLocks noGrp="1"/>
          </p:cNvSpPr>
          <p:nvPr>
            <p:ph type="ftr" sz="quarter" idx="11"/>
          </p:nvPr>
        </p:nvSpPr>
        <p:spPr/>
        <p:txBody>
          <a:bodyPr/>
          <a:lstStyle/>
          <a:p>
            <a:r>
              <a:rPr lang="en-US" dirty="0"/>
              <a:t>Laura Terrill</a:t>
            </a:r>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628650" y="365126"/>
            <a:ext cx="7886700" cy="1325563"/>
          </a:xfrm>
        </p:spPr>
        <p:txBody>
          <a:bodyPr/>
          <a:lstStyle/>
          <a:p>
            <a:r>
              <a:rPr lang="en-US" dirty="0"/>
              <a:t>Click to edit Master title style</a:t>
            </a:r>
          </a:p>
        </p:txBody>
      </p:sp>
      <p:sp>
        <p:nvSpPr>
          <p:cNvPr id="19" name="Text Placeholder 2"/>
          <p:cNvSpPr>
            <a:spLocks noGrp="1"/>
          </p:cNvSpPr>
          <p:nvPr>
            <p:ph type="body" idx="1"/>
          </p:nvPr>
        </p:nvSpPr>
        <p:spPr>
          <a:xfrm>
            <a:off x="999064" y="4297503"/>
            <a:ext cx="2205038"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20" name="Picture Placeholder 2"/>
          <p:cNvSpPr>
            <a:spLocks noGrp="1" noChangeAspect="1"/>
          </p:cNvSpPr>
          <p:nvPr>
            <p:ph type="pic" idx="15"/>
          </p:nvPr>
        </p:nvSpPr>
        <p:spPr>
          <a:xfrm>
            <a:off x="999064" y="2256354"/>
            <a:ext cx="220503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a:t>Drag picture to placeholder or click icon to add</a:t>
            </a:r>
          </a:p>
        </p:txBody>
      </p:sp>
      <p:sp>
        <p:nvSpPr>
          <p:cNvPr id="21" name="Text Placeholder 3"/>
          <p:cNvSpPr>
            <a:spLocks noGrp="1"/>
          </p:cNvSpPr>
          <p:nvPr>
            <p:ph type="body" sz="half" idx="18"/>
          </p:nvPr>
        </p:nvSpPr>
        <p:spPr>
          <a:xfrm>
            <a:off x="999064" y="4873766"/>
            <a:ext cx="220503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dirty="0"/>
              <a:t>Click to edit Master text styles</a:t>
            </a:r>
          </a:p>
        </p:txBody>
      </p:sp>
      <p:sp>
        <p:nvSpPr>
          <p:cNvPr id="22" name="Text Placeholder 4"/>
          <p:cNvSpPr>
            <a:spLocks noGrp="1"/>
          </p:cNvSpPr>
          <p:nvPr>
            <p:ph type="body" sz="quarter" idx="3"/>
          </p:nvPr>
        </p:nvSpPr>
        <p:spPr>
          <a:xfrm>
            <a:off x="3426748" y="4297503"/>
            <a:ext cx="2197894"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23" name="Picture Placeholder 2"/>
          <p:cNvSpPr>
            <a:spLocks noGrp="1" noChangeAspect="1"/>
          </p:cNvSpPr>
          <p:nvPr>
            <p:ph type="pic" idx="21"/>
          </p:nvPr>
        </p:nvSpPr>
        <p:spPr>
          <a:xfrm>
            <a:off x="3426747" y="2256354"/>
            <a:ext cx="2197894"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a:t>Drag picture to placeholder or click icon to add</a:t>
            </a:r>
          </a:p>
        </p:txBody>
      </p:sp>
      <p:sp>
        <p:nvSpPr>
          <p:cNvPr id="24" name="Text Placeholder 3"/>
          <p:cNvSpPr>
            <a:spLocks noGrp="1"/>
          </p:cNvSpPr>
          <p:nvPr>
            <p:ph type="body" sz="half" idx="19"/>
          </p:nvPr>
        </p:nvSpPr>
        <p:spPr>
          <a:xfrm>
            <a:off x="3425733" y="4873765"/>
            <a:ext cx="2200805"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dirty="0"/>
              <a:t>Click to edit Master text styles</a:t>
            </a:r>
          </a:p>
        </p:txBody>
      </p:sp>
      <p:sp>
        <p:nvSpPr>
          <p:cNvPr id="25" name="Text Placeholder 4"/>
          <p:cNvSpPr>
            <a:spLocks noGrp="1"/>
          </p:cNvSpPr>
          <p:nvPr>
            <p:ph type="body" sz="quarter" idx="13"/>
          </p:nvPr>
        </p:nvSpPr>
        <p:spPr>
          <a:xfrm>
            <a:off x="5853242" y="4297503"/>
            <a:ext cx="2199085"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26" name="Picture Placeholder 2"/>
          <p:cNvSpPr>
            <a:spLocks noGrp="1" noChangeAspect="1"/>
          </p:cNvSpPr>
          <p:nvPr>
            <p:ph type="pic" idx="22"/>
          </p:nvPr>
        </p:nvSpPr>
        <p:spPr>
          <a:xfrm>
            <a:off x="5853241" y="2256354"/>
            <a:ext cx="219908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a:t>Drag picture to placeholder or click icon to add</a:t>
            </a:r>
          </a:p>
        </p:txBody>
      </p:sp>
      <p:sp>
        <p:nvSpPr>
          <p:cNvPr id="27" name="Text Placeholder 3"/>
          <p:cNvSpPr>
            <a:spLocks noGrp="1"/>
          </p:cNvSpPr>
          <p:nvPr>
            <p:ph type="body" sz="half" idx="20"/>
          </p:nvPr>
        </p:nvSpPr>
        <p:spPr>
          <a:xfrm>
            <a:off x="5853148" y="4873763"/>
            <a:ext cx="220199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dirty="0"/>
              <a:t>Click to edit Master text styles</a:t>
            </a:r>
          </a:p>
        </p:txBody>
      </p:sp>
      <p:sp>
        <p:nvSpPr>
          <p:cNvPr id="3" name="Date Placeholder 2"/>
          <p:cNvSpPr>
            <a:spLocks noGrp="1"/>
          </p:cNvSpPr>
          <p:nvPr>
            <p:ph type="dt" sz="half" idx="10"/>
          </p:nvPr>
        </p:nvSpPr>
        <p:spPr/>
        <p:txBody>
          <a:bodyPr/>
          <a:lstStyle/>
          <a:p>
            <a:fld id="{43541345-81C8-EE44-88A3-223ED68D151F}" type="datetime1">
              <a:t>1/26/17</a:t>
            </a:fld>
            <a:endParaRPr lang="en-US" dirty="0"/>
          </a:p>
        </p:txBody>
      </p:sp>
      <p:sp>
        <p:nvSpPr>
          <p:cNvPr id="4" name="Footer Placeholder 3"/>
          <p:cNvSpPr>
            <a:spLocks noGrp="1"/>
          </p:cNvSpPr>
          <p:nvPr>
            <p:ph type="ftr" sz="quarter" idx="11"/>
          </p:nvPr>
        </p:nvSpPr>
        <p:spPr/>
        <p:txBody>
          <a:bodyPr/>
          <a:lstStyle/>
          <a:p>
            <a:r>
              <a:rPr lang="en-US" dirty="0"/>
              <a:t>Laura Terrill</a:t>
            </a:r>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30283D05-0EA5-A446-BD29-3C84430DC281}" type="datetime1">
              <a:t>1/26/17</a:t>
            </a:fld>
            <a:endParaRPr lang="en-US" dirty="0"/>
          </a:p>
        </p:txBody>
      </p:sp>
      <p:sp>
        <p:nvSpPr>
          <p:cNvPr id="5" name="Footer Placeholder 4"/>
          <p:cNvSpPr>
            <a:spLocks noGrp="1"/>
          </p:cNvSpPr>
          <p:nvPr>
            <p:ph type="ftr" sz="quarter" idx="11"/>
          </p:nvPr>
        </p:nvSpPr>
        <p:spPr/>
        <p:txBody>
          <a:bodyPr/>
          <a:lstStyle/>
          <a:p>
            <a:r>
              <a:rPr lang="en-US" dirty="0"/>
              <a:t>Laura Terrill</a:t>
            </a:r>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97F72A77-2C9C-8844-80BA-4F105B8EA540}" type="datetime1">
              <a:t>1/26/17</a:t>
            </a:fld>
            <a:endParaRPr lang="en-US" dirty="0"/>
          </a:p>
        </p:txBody>
      </p:sp>
      <p:sp>
        <p:nvSpPr>
          <p:cNvPr id="5" name="Footer Placeholder 4"/>
          <p:cNvSpPr>
            <a:spLocks noGrp="1"/>
          </p:cNvSpPr>
          <p:nvPr>
            <p:ph type="ftr" sz="quarter" idx="11"/>
          </p:nvPr>
        </p:nvSpPr>
        <p:spPr/>
        <p:txBody>
          <a:bodyPr/>
          <a:lstStyle/>
          <a:p>
            <a:r>
              <a:rPr lang="en-US" dirty="0"/>
              <a:t>Laura Terrill</a:t>
            </a:r>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8C1EFC7C-648C-744F-AD3B-07C24C23FED6}" type="datetime1">
              <a:t>1/26/17</a:t>
            </a:fld>
            <a:endParaRPr lang="en-US" dirty="0"/>
          </a:p>
        </p:txBody>
      </p:sp>
      <p:sp>
        <p:nvSpPr>
          <p:cNvPr id="5" name="Footer Placeholder 4"/>
          <p:cNvSpPr>
            <a:spLocks noGrp="1"/>
          </p:cNvSpPr>
          <p:nvPr>
            <p:ph type="ftr" sz="quarter" idx="11"/>
          </p:nvPr>
        </p:nvSpPr>
        <p:spPr/>
        <p:txBody>
          <a:bodyPr/>
          <a:lstStyle/>
          <a:p>
            <a:r>
              <a:rPr lang="en-US" dirty="0"/>
              <a:t>Laura Terrill</a:t>
            </a:r>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640899" y="4464028"/>
            <a:ext cx="6858000" cy="1194650"/>
          </a:xfrm>
        </p:spPr>
        <p:txBody>
          <a:bodyPr wrap="none" anchor="t">
            <a:normAutofit/>
          </a:bodyPr>
          <a:lstStyle>
            <a:lvl1pPr algn="l">
              <a:defRPr sz="7200" b="0" spc="-225">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dirty="0"/>
              <a:t>Click to edit Master title style</a:t>
            </a:r>
          </a:p>
        </p:txBody>
      </p:sp>
      <p:sp>
        <p:nvSpPr>
          <p:cNvPr id="8" name="Subtitle 2"/>
          <p:cNvSpPr>
            <a:spLocks noGrp="1"/>
          </p:cNvSpPr>
          <p:nvPr>
            <p:ph type="subTitle" idx="1"/>
          </p:nvPr>
        </p:nvSpPr>
        <p:spPr>
          <a:xfrm>
            <a:off x="640899" y="3829878"/>
            <a:ext cx="6858000" cy="617822"/>
          </a:xfrm>
        </p:spPr>
        <p:txBody>
          <a:bodyPr anchor="b">
            <a:normAutofit/>
          </a:bodyPr>
          <a:lstStyle>
            <a:lvl1pPr marL="0" indent="0" algn="l">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
        <p:nvSpPr>
          <p:cNvPr id="4" name="Date Placeholder 3"/>
          <p:cNvSpPr>
            <a:spLocks noGrp="1"/>
          </p:cNvSpPr>
          <p:nvPr>
            <p:ph type="dt" sz="half" idx="10"/>
          </p:nvPr>
        </p:nvSpPr>
        <p:spPr/>
        <p:txBody>
          <a:bodyPr/>
          <a:lstStyle/>
          <a:p>
            <a:fld id="{B2F66C4E-EE44-BA46-9ED2-173B5894DED7}" type="datetime1">
              <a:t>1/26/17</a:t>
            </a:fld>
            <a:endParaRPr lang="en-US" dirty="0"/>
          </a:p>
        </p:txBody>
      </p:sp>
      <p:sp>
        <p:nvSpPr>
          <p:cNvPr id="5" name="Footer Placeholder 4"/>
          <p:cNvSpPr>
            <a:spLocks noGrp="1"/>
          </p:cNvSpPr>
          <p:nvPr>
            <p:ph type="ftr" sz="quarter" idx="11"/>
          </p:nvPr>
        </p:nvSpPr>
        <p:spPr/>
        <p:txBody>
          <a:bodyPr/>
          <a:lstStyle/>
          <a:p>
            <a:r>
              <a:rPr lang="en-US" dirty="0"/>
              <a:t>Laura Terrill</a:t>
            </a:r>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840000" y="1825625"/>
            <a:ext cx="3768912"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739880" y="1825625"/>
            <a:ext cx="377547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633BB4C1-F722-A64D-975B-A8B9E2125765}" type="datetime1">
              <a:t>1/26/17</a:t>
            </a:fld>
            <a:endParaRPr lang="en-US" dirty="0"/>
          </a:p>
        </p:txBody>
      </p:sp>
      <p:sp>
        <p:nvSpPr>
          <p:cNvPr id="6" name="Footer Placeholder 5"/>
          <p:cNvSpPr>
            <a:spLocks noGrp="1"/>
          </p:cNvSpPr>
          <p:nvPr>
            <p:ph type="ftr" sz="quarter" idx="11"/>
          </p:nvPr>
        </p:nvSpPr>
        <p:spPr/>
        <p:txBody>
          <a:bodyPr/>
          <a:lstStyle/>
          <a:p>
            <a:r>
              <a:rPr lang="en-US" dirty="0"/>
              <a:t>Laura Terrill</a:t>
            </a:r>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dirty="0"/>
              <a:t>Click to edit Master title style</a:t>
            </a:r>
          </a:p>
        </p:txBody>
      </p:sp>
      <p:sp>
        <p:nvSpPr>
          <p:cNvPr id="3" name="Text Placeholder 2"/>
          <p:cNvSpPr>
            <a:spLocks noGrp="1"/>
          </p:cNvSpPr>
          <p:nvPr>
            <p:ph type="body" idx="1"/>
          </p:nvPr>
        </p:nvSpPr>
        <p:spPr>
          <a:xfrm>
            <a:off x="840000" y="1681163"/>
            <a:ext cx="3768912" cy="823912"/>
          </a:xfrm>
        </p:spPr>
        <p:txBody>
          <a:bodyPr anchor="b">
            <a:normAutofit/>
          </a:bodyPr>
          <a:lstStyle>
            <a:lvl1pPr marL="0" indent="0">
              <a:buNone/>
              <a:defRPr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4" name="Content Placeholder 3"/>
          <p:cNvSpPr>
            <a:spLocks noGrp="1"/>
          </p:cNvSpPr>
          <p:nvPr>
            <p:ph sz="half" idx="2"/>
          </p:nvPr>
        </p:nvSpPr>
        <p:spPr>
          <a:xfrm>
            <a:off x="840000" y="2505075"/>
            <a:ext cx="3768912"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739880" y="1681163"/>
            <a:ext cx="3776661" cy="823912"/>
          </a:xfrm>
        </p:spPr>
        <p:txBody>
          <a:bodyPr vert="horz" lIns="91440" tIns="45720" rIns="91440" bIns="45720" rtlCol="0" anchor="b">
            <a:normAutofit/>
          </a:bodyPr>
          <a:lstStyle>
            <a:lvl1pPr>
              <a:buNone/>
              <a:defRPr lang="en-US"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6" name="Content Placeholder 5"/>
          <p:cNvSpPr>
            <a:spLocks noGrp="1"/>
          </p:cNvSpPr>
          <p:nvPr>
            <p:ph sz="quarter" idx="4"/>
          </p:nvPr>
        </p:nvSpPr>
        <p:spPr>
          <a:xfrm>
            <a:off x="4739880" y="2505075"/>
            <a:ext cx="3776661"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4725EDDF-9F3D-BE48-90CB-A64BAD387B7C}" type="datetime1">
              <a:t>1/26/17</a:t>
            </a:fld>
            <a:endParaRPr lang="en-US" dirty="0"/>
          </a:p>
        </p:txBody>
      </p:sp>
      <p:sp>
        <p:nvSpPr>
          <p:cNvPr id="8" name="Footer Placeholder 7"/>
          <p:cNvSpPr>
            <a:spLocks noGrp="1"/>
          </p:cNvSpPr>
          <p:nvPr>
            <p:ph type="ftr" sz="quarter" idx="11"/>
          </p:nvPr>
        </p:nvSpPr>
        <p:spPr/>
        <p:txBody>
          <a:bodyPr/>
          <a:lstStyle/>
          <a:p>
            <a:r>
              <a:rPr lang="en-US" dirty="0"/>
              <a:t>Laura Terrill</a:t>
            </a:r>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Date Placeholder 2"/>
          <p:cNvSpPr>
            <a:spLocks noGrp="1"/>
          </p:cNvSpPr>
          <p:nvPr>
            <p:ph type="dt" sz="half" idx="10"/>
          </p:nvPr>
        </p:nvSpPr>
        <p:spPr>
          <a:xfrm>
            <a:off x="3846957" y="6356349"/>
            <a:ext cx="2057400" cy="365125"/>
          </a:xfrm>
        </p:spPr>
        <p:txBody>
          <a:bodyPr/>
          <a:lstStyle/>
          <a:p>
            <a:fld id="{6DBBD363-D1D4-B14C-B7B5-71EE2D57BDE0}" type="datetime1">
              <a:t>1/26/17</a:t>
            </a:fld>
            <a:endParaRPr lang="en-US" dirty="0"/>
          </a:p>
        </p:txBody>
      </p:sp>
      <p:sp>
        <p:nvSpPr>
          <p:cNvPr id="4" name="Footer Placeholder 3"/>
          <p:cNvSpPr>
            <a:spLocks noGrp="1"/>
          </p:cNvSpPr>
          <p:nvPr>
            <p:ph type="ftr" sz="quarter" idx="11"/>
          </p:nvPr>
        </p:nvSpPr>
        <p:spPr>
          <a:xfrm>
            <a:off x="207264" y="6356350"/>
            <a:ext cx="3086100" cy="365125"/>
          </a:xfrm>
        </p:spPr>
        <p:txBody>
          <a:bodyPr/>
          <a:lstStyle>
            <a:lvl1pPr algn="l">
              <a:defRPr/>
            </a:lvl1pPr>
          </a:lstStyle>
          <a:p>
            <a:r>
              <a:rPr lang="en-US" dirty="0"/>
              <a:t>Laura Terrill</a:t>
            </a:r>
          </a:p>
        </p:txBody>
      </p:sp>
      <p:sp>
        <p:nvSpPr>
          <p:cNvPr id="5" name="Slide Number Placeholder 4"/>
          <p:cNvSpPr>
            <a:spLocks noGrp="1"/>
          </p:cNvSpPr>
          <p:nvPr>
            <p:ph type="sldNum" sz="quarter" idx="12"/>
          </p:nvPr>
        </p:nvSpPr>
        <p:spPr>
          <a:xfrm>
            <a:off x="6909054" y="6356348"/>
            <a:ext cx="2057400" cy="365125"/>
          </a:xfrm>
        </p:spPr>
        <p:txBody>
          <a:bodyPr/>
          <a:lstStyle/>
          <a:p>
            <a:fld id="{6D22F896-40B5-4ADD-8801-0D06FADFA09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3665220" y="6348477"/>
            <a:ext cx="2057400" cy="365125"/>
          </a:xfrm>
        </p:spPr>
        <p:txBody>
          <a:bodyPr/>
          <a:lstStyle/>
          <a:p>
            <a:fld id="{B7E3AD92-8B44-364F-A14C-BFE7159267F8}" type="datetime1">
              <a:t>1/26/17</a:t>
            </a:fld>
            <a:endParaRPr lang="en-US" dirty="0"/>
          </a:p>
        </p:txBody>
      </p:sp>
      <p:sp>
        <p:nvSpPr>
          <p:cNvPr id="3" name="Footer Placeholder 2"/>
          <p:cNvSpPr>
            <a:spLocks noGrp="1"/>
          </p:cNvSpPr>
          <p:nvPr>
            <p:ph type="ftr" sz="quarter" idx="11"/>
          </p:nvPr>
        </p:nvSpPr>
        <p:spPr>
          <a:xfrm>
            <a:off x="127254" y="6348478"/>
            <a:ext cx="3086100" cy="365125"/>
          </a:xfrm>
        </p:spPr>
        <p:txBody>
          <a:bodyPr/>
          <a:lstStyle>
            <a:lvl1pPr algn="l">
              <a:defRPr/>
            </a:lvl1pPr>
          </a:lstStyle>
          <a:p>
            <a:r>
              <a:rPr lang="en-US" dirty="0"/>
              <a:t>Laura Terrill</a:t>
            </a:r>
          </a:p>
        </p:txBody>
      </p:sp>
      <p:sp>
        <p:nvSpPr>
          <p:cNvPr id="4" name="Slide Number Placeholder 3"/>
          <p:cNvSpPr>
            <a:spLocks noGrp="1"/>
          </p:cNvSpPr>
          <p:nvPr>
            <p:ph type="sldNum" sz="quarter" idx="12"/>
          </p:nvPr>
        </p:nvSpPr>
        <p:spPr>
          <a:xfrm>
            <a:off x="6762750" y="6332730"/>
            <a:ext cx="2057400" cy="365125"/>
          </a:xfrm>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dirty="0"/>
              <a:t>Click to edit Master title style</a:t>
            </a:r>
          </a:p>
        </p:txBody>
      </p:sp>
      <p:sp>
        <p:nvSpPr>
          <p:cNvPr id="3" name="Content Placeholder 2"/>
          <p:cNvSpPr>
            <a:spLocks noGrp="1"/>
          </p:cNvSpPr>
          <p:nvPr>
            <p:ph idx="1"/>
          </p:nvPr>
        </p:nvSpPr>
        <p:spPr>
          <a:xfrm>
            <a:off x="3887391" y="987426"/>
            <a:ext cx="4629150" cy="48736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Date Placeholder 4"/>
          <p:cNvSpPr>
            <a:spLocks noGrp="1"/>
          </p:cNvSpPr>
          <p:nvPr>
            <p:ph type="dt" sz="half" idx="10"/>
          </p:nvPr>
        </p:nvSpPr>
        <p:spPr/>
        <p:txBody>
          <a:bodyPr/>
          <a:lstStyle/>
          <a:p>
            <a:fld id="{CE026942-1248-F448-A3B2-B4332F385779}" type="datetime1">
              <a:t>1/26/17</a:t>
            </a:fld>
            <a:endParaRPr lang="en-US" dirty="0"/>
          </a:p>
        </p:txBody>
      </p:sp>
      <p:sp>
        <p:nvSpPr>
          <p:cNvPr id="6" name="Footer Placeholder 5"/>
          <p:cNvSpPr>
            <a:spLocks noGrp="1"/>
          </p:cNvSpPr>
          <p:nvPr>
            <p:ph type="ftr" sz="quarter" idx="11"/>
          </p:nvPr>
        </p:nvSpPr>
        <p:spPr/>
        <p:txBody>
          <a:bodyPr/>
          <a:lstStyle/>
          <a:p>
            <a:r>
              <a:rPr lang="en-US" dirty="0"/>
              <a:t>Laura Terrill</a:t>
            </a:r>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dirty="0"/>
              <a:t>Click to edit Master title style</a:t>
            </a:r>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Drag picture to placeholder or click icon to add</a:t>
            </a:r>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Date Placeholder 4"/>
          <p:cNvSpPr>
            <a:spLocks noGrp="1"/>
          </p:cNvSpPr>
          <p:nvPr>
            <p:ph type="dt" sz="half" idx="10"/>
          </p:nvPr>
        </p:nvSpPr>
        <p:spPr/>
        <p:txBody>
          <a:bodyPr/>
          <a:lstStyle/>
          <a:p>
            <a:fld id="{49B5A37B-5AD8-404A-A806-BCC3BE084BC2}" type="datetime1">
              <a:t>1/26/17</a:t>
            </a:fld>
            <a:endParaRPr lang="en-US" dirty="0"/>
          </a:p>
        </p:txBody>
      </p:sp>
      <p:sp>
        <p:nvSpPr>
          <p:cNvPr id="6" name="Footer Placeholder 5"/>
          <p:cNvSpPr>
            <a:spLocks noGrp="1"/>
          </p:cNvSpPr>
          <p:nvPr>
            <p:ph type="ftr" sz="quarter" idx="11"/>
          </p:nvPr>
        </p:nvSpPr>
        <p:spPr/>
        <p:txBody>
          <a:bodyPr/>
          <a:lstStyle/>
          <a:p>
            <a:r>
              <a:rPr lang="en-US" dirty="0"/>
              <a:t>Laura Terrill</a:t>
            </a:r>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theme" Target="../theme/theme1.xml"/><Relationship Id="rId19"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l="-17000" r="-17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40000" y="1825625"/>
            <a:ext cx="767535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D5DDC86A-7CA1-724A-8DEA-2DCE3559DE3C}" type="datetime1">
              <a:t>1/26/17</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r>
              <a:rPr lang="en-US" dirty="0"/>
              <a:t>Laura Terrill</a:t>
            </a: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6D22F896-40B5-4ADD-8801-0D06FADFA095}" type="slidenum">
              <a:rPr lang="en-US" dirty="0"/>
              <a:pPr/>
              <a:t>‹#›</a:t>
            </a:fld>
            <a:endParaRPr lang="en-US" dirty="0"/>
          </a:p>
        </p:txBody>
      </p:sp>
    </p:spTree>
    <p:extLst>
      <p:ext uri="{BB962C8B-B14F-4D97-AF65-F5344CB8AC3E}">
        <p14:creationId xmlns:p14="http://schemas.microsoft.com/office/powerpoint/2010/main" val="950733614"/>
      </p:ext>
    </p:extLst>
  </p:cSld>
  <p:clrMap bg1="dk1" tx1="lt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 id="2147483683" r:id="rId14"/>
    <p:sldLayoutId id="2147483684" r:id="rId15"/>
    <p:sldLayoutId id="2147483685" r:id="rId16"/>
    <p:sldLayoutId id="2147483686" r:id="rId17"/>
  </p:sldLayoutIdLst>
  <p:hf hdr="0" dt="0"/>
  <p:txStyles>
    <p:title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4" Type="http://schemas.openxmlformats.org/officeDocument/2006/relationships/image" Target="../media/image4.png"/><Relationship Id="rId5" Type="http://schemas.openxmlformats.org/officeDocument/2006/relationships/image" Target="../media/image5.jpg"/><Relationship Id="rId6" Type="http://schemas.openxmlformats.org/officeDocument/2006/relationships/image" Target="../media/image6.jpg"/><Relationship Id="rId7" Type="http://schemas.openxmlformats.org/officeDocument/2006/relationships/image" Target="../media/image7.png"/><Relationship Id="rId1" Type="http://schemas.openxmlformats.org/officeDocument/2006/relationships/slideLayout" Target="../slideLayouts/slideLayout7.xml"/><Relationship Id="rId2"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13.xml.rels><?xml version="1.0" encoding="UTF-8" standalone="yes"?>
<Relationships xmlns="http://schemas.openxmlformats.org/package/2006/relationships"><Relationship Id="rId11" Type="http://schemas.openxmlformats.org/officeDocument/2006/relationships/image" Target="../media/image25.png"/><Relationship Id="rId12" Type="http://schemas.openxmlformats.org/officeDocument/2006/relationships/image" Target="../media/image26.png"/><Relationship Id="rId13" Type="http://schemas.openxmlformats.org/officeDocument/2006/relationships/image" Target="../media/image27.png"/><Relationship Id="rId14" Type="http://schemas.openxmlformats.org/officeDocument/2006/relationships/image" Target="../media/image28.png"/><Relationship Id="rId15" Type="http://schemas.openxmlformats.org/officeDocument/2006/relationships/image" Target="../media/image29.png"/><Relationship Id="rId16" Type="http://schemas.openxmlformats.org/officeDocument/2006/relationships/image" Target="../media/image30.png"/><Relationship Id="rId17" Type="http://schemas.openxmlformats.org/officeDocument/2006/relationships/image" Target="../media/image31.png"/><Relationship Id="rId1" Type="http://schemas.openxmlformats.org/officeDocument/2006/relationships/slideLayout" Target="../slideLayouts/slideLayout2.xml"/><Relationship Id="rId2" Type="http://schemas.openxmlformats.org/officeDocument/2006/relationships/image" Target="../media/image16.png"/><Relationship Id="rId3" Type="http://schemas.openxmlformats.org/officeDocument/2006/relationships/image" Target="../media/image17.png"/><Relationship Id="rId4" Type="http://schemas.openxmlformats.org/officeDocument/2006/relationships/image" Target="../media/image18.png"/><Relationship Id="rId5" Type="http://schemas.openxmlformats.org/officeDocument/2006/relationships/image" Target="../media/image19.png"/><Relationship Id="rId6" Type="http://schemas.openxmlformats.org/officeDocument/2006/relationships/image" Target="../media/image20.png"/><Relationship Id="rId7" Type="http://schemas.openxmlformats.org/officeDocument/2006/relationships/image" Target="../media/image21.png"/><Relationship Id="rId8" Type="http://schemas.openxmlformats.org/officeDocument/2006/relationships/image" Target="../media/image22.png"/><Relationship Id="rId9" Type="http://schemas.openxmlformats.org/officeDocument/2006/relationships/image" Target="../media/image23.png"/><Relationship Id="rId10"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4" Type="http://schemas.openxmlformats.org/officeDocument/2006/relationships/image" Target="../media/image34.png"/><Relationship Id="rId1" Type="http://schemas.openxmlformats.org/officeDocument/2006/relationships/slideLayout" Target="../slideLayouts/slideLayout2.xml"/><Relationship Id="rId2" Type="http://schemas.openxmlformats.org/officeDocument/2006/relationships/image" Target="../media/image3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5.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g"/><Relationship Id="rId3"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8" Type="http://schemas.openxmlformats.org/officeDocument/2006/relationships/image" Target="../media/image9.png"/><Relationship Id="rId9" Type="http://schemas.openxmlformats.org/officeDocument/2006/relationships/image" Target="../media/image10.jpeg"/><Relationship Id="rId10" Type="http://schemas.openxmlformats.org/officeDocument/2006/relationships/image" Target="../media/image11.jpe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g"/><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12.png"/><Relationship Id="rId5" Type="http://schemas.openxmlformats.org/officeDocument/2006/relationships/image" Target="../media/image13.png"/><Relationship Id="rId1" Type="http://schemas.microsoft.com/office/2007/relationships/media" Target="../media/media1.mp4"/><Relationship Id="rId2" Type="http://schemas.openxmlformats.org/officeDocument/2006/relationships/video" Target="../media/media1.mp4"/></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4" Type="http://schemas.openxmlformats.org/officeDocument/2006/relationships/image" Target="../media/image11.jpeg"/><Relationship Id="rId1" Type="http://schemas.openxmlformats.org/officeDocument/2006/relationships/slideLayout" Target="../slideLayouts/slideLayout6.xml"/><Relationship Id="rId2"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422650"/>
            <a:ext cx="2425700" cy="336550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14402" y="217392"/>
            <a:ext cx="3240024" cy="344424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560" y="75016"/>
            <a:ext cx="3261355" cy="3347634"/>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25700" y="3872380"/>
            <a:ext cx="3315430" cy="2659251"/>
          </a:xfrm>
          <a:prstGeom prst="rect">
            <a:avLst/>
          </a:prstGeom>
        </p:spPr>
      </p:pic>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29832" y="75016"/>
            <a:ext cx="2320950" cy="4637784"/>
          </a:xfrm>
          <a:prstGeom prst="rect">
            <a:avLst/>
          </a:prstGeom>
        </p:spPr>
      </p:pic>
      <p:pic>
        <p:nvPicPr>
          <p:cNvPr id="4" name="Picture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632808" y="4036619"/>
            <a:ext cx="3511192" cy="2495012"/>
          </a:xfrm>
          <a:prstGeom prst="rect">
            <a:avLst/>
          </a:prstGeom>
        </p:spPr>
      </p:pic>
      <p:sp>
        <p:nvSpPr>
          <p:cNvPr id="2" name="Footer Placeholder 1"/>
          <p:cNvSpPr>
            <a:spLocks noGrp="1"/>
          </p:cNvSpPr>
          <p:nvPr>
            <p:ph type="ftr" sz="quarter" idx="11"/>
          </p:nvPr>
        </p:nvSpPr>
        <p:spPr/>
        <p:txBody>
          <a:bodyPr/>
          <a:lstStyle/>
          <a:p>
            <a:r>
              <a:rPr lang="en-US" dirty="0"/>
              <a:t>Laura Terrill</a:t>
            </a:r>
          </a:p>
        </p:txBody>
      </p:sp>
      <p:sp>
        <p:nvSpPr>
          <p:cNvPr id="3" name="Slide Number Placeholder 2"/>
          <p:cNvSpPr>
            <a:spLocks noGrp="1"/>
          </p:cNvSpPr>
          <p:nvPr>
            <p:ph type="sldNum" sz="quarter" idx="12"/>
          </p:nvPr>
        </p:nvSpPr>
        <p:spPr/>
        <p:txBody>
          <a:bodyPr/>
          <a:lstStyle/>
          <a:p>
            <a:fld id="{6D22F896-40B5-4ADD-8801-0D06FADFA095}" type="slidenum">
              <a:rPr lang="en-US" dirty="0"/>
              <a:t>1</a:t>
            </a:fld>
            <a:endParaRPr lang="en-US" dirty="0"/>
          </a:p>
        </p:txBody>
      </p:sp>
    </p:spTree>
    <p:extLst>
      <p:ext uri="{BB962C8B-B14F-4D97-AF65-F5344CB8AC3E}">
        <p14:creationId xmlns:p14="http://schemas.microsoft.com/office/powerpoint/2010/main" val="511354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a:t>Laura Terrill</a:t>
            </a:r>
          </a:p>
        </p:txBody>
      </p:sp>
      <p:sp>
        <p:nvSpPr>
          <p:cNvPr id="5" name="Slide Number Placeholder 4"/>
          <p:cNvSpPr>
            <a:spLocks noGrp="1"/>
          </p:cNvSpPr>
          <p:nvPr>
            <p:ph type="sldNum" sz="quarter" idx="12"/>
          </p:nvPr>
        </p:nvSpPr>
        <p:spPr/>
        <p:txBody>
          <a:bodyPr/>
          <a:lstStyle/>
          <a:p>
            <a:fld id="{6D22F896-40B5-4ADD-8801-0D06FADFA095}" type="slidenum">
              <a:rPr lang="en-US" dirty="0"/>
              <a:t>10</a:t>
            </a:fld>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9200" y="0"/>
            <a:ext cx="6681247" cy="6858000"/>
          </a:xfrm>
          <a:prstGeom prst="rect">
            <a:avLst/>
          </a:prstGeom>
        </p:spPr>
      </p:pic>
    </p:spTree>
    <p:extLst>
      <p:ext uri="{BB962C8B-B14F-4D97-AF65-F5344CB8AC3E}">
        <p14:creationId xmlns:p14="http://schemas.microsoft.com/office/powerpoint/2010/main" val="94476879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76393" y="-138699"/>
            <a:ext cx="6816372" cy="6996699"/>
          </a:xfrm>
        </p:spPr>
      </p:pic>
      <p:grpSp>
        <p:nvGrpSpPr>
          <p:cNvPr id="10" name="Group 9"/>
          <p:cNvGrpSpPr/>
          <p:nvPr/>
        </p:nvGrpSpPr>
        <p:grpSpPr>
          <a:xfrm>
            <a:off x="1065544" y="546868"/>
            <a:ext cx="6727626" cy="6060935"/>
            <a:chOff x="1065544" y="546868"/>
            <a:chExt cx="6727626" cy="6060935"/>
          </a:xfrm>
        </p:grpSpPr>
        <p:sp>
          <p:nvSpPr>
            <p:cNvPr id="5" name="Oval 4"/>
            <p:cNvSpPr/>
            <p:nvPr/>
          </p:nvSpPr>
          <p:spPr>
            <a:xfrm rot="21307703">
              <a:off x="5617081" y="1648772"/>
              <a:ext cx="2176089" cy="4959031"/>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6" name="Oval 5"/>
            <p:cNvSpPr/>
            <p:nvPr/>
          </p:nvSpPr>
          <p:spPr>
            <a:xfrm>
              <a:off x="5262688" y="1228386"/>
              <a:ext cx="960894" cy="898902"/>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7" name="Oval 6"/>
            <p:cNvSpPr/>
            <p:nvPr/>
          </p:nvSpPr>
          <p:spPr>
            <a:xfrm rot="490228">
              <a:off x="1065544" y="1474230"/>
              <a:ext cx="1937289" cy="4866468"/>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8" name="Oval 7"/>
            <p:cNvSpPr/>
            <p:nvPr/>
          </p:nvSpPr>
          <p:spPr>
            <a:xfrm rot="1341012">
              <a:off x="1390430" y="546868"/>
              <a:ext cx="2295471" cy="136303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9" name="Oval 8"/>
            <p:cNvSpPr/>
            <p:nvPr/>
          </p:nvSpPr>
          <p:spPr>
            <a:xfrm>
              <a:off x="1195680" y="1247904"/>
              <a:ext cx="960894" cy="898902"/>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grpSp>
      <p:sp>
        <p:nvSpPr>
          <p:cNvPr id="2" name="Footer Placeholder 1"/>
          <p:cNvSpPr>
            <a:spLocks noGrp="1"/>
          </p:cNvSpPr>
          <p:nvPr>
            <p:ph type="ftr" sz="quarter" idx="11"/>
          </p:nvPr>
        </p:nvSpPr>
        <p:spPr/>
        <p:txBody>
          <a:bodyPr/>
          <a:lstStyle/>
          <a:p>
            <a:r>
              <a:rPr lang="en-US" dirty="0"/>
              <a:t>Laura Terrill</a:t>
            </a:r>
          </a:p>
        </p:txBody>
      </p:sp>
      <p:sp>
        <p:nvSpPr>
          <p:cNvPr id="3" name="Slide Number Placeholder 2"/>
          <p:cNvSpPr>
            <a:spLocks noGrp="1"/>
          </p:cNvSpPr>
          <p:nvPr>
            <p:ph type="sldNum" sz="quarter" idx="12"/>
          </p:nvPr>
        </p:nvSpPr>
        <p:spPr/>
        <p:txBody>
          <a:bodyPr/>
          <a:lstStyle/>
          <a:p>
            <a:fld id="{6D22F896-40B5-4ADD-8801-0D06FADFA095}" type="slidenum">
              <a:rPr lang="en-US" dirty="0"/>
              <a:t>11</a:t>
            </a:fld>
            <a:endParaRPr lang="en-US" dirty="0"/>
          </a:p>
        </p:txBody>
      </p:sp>
    </p:spTree>
    <p:extLst>
      <p:ext uri="{BB962C8B-B14F-4D97-AF65-F5344CB8AC3E}">
        <p14:creationId xmlns:p14="http://schemas.microsoft.com/office/powerpoint/2010/main" val="211854673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22650" y="590551"/>
            <a:ext cx="5727700" cy="5765800"/>
          </a:xfrm>
        </p:spPr>
        <p:txBody>
          <a:bodyPr>
            <a:normAutofit fontScale="92500" lnSpcReduction="10000"/>
          </a:bodyPr>
          <a:lstStyle/>
          <a:p>
            <a:r>
              <a:rPr lang="fr-FR"/>
              <a:t>Consulte tous les jours son Facebook</a:t>
            </a:r>
            <a:endParaRPr lang="en-US"/>
          </a:p>
          <a:p>
            <a:r>
              <a:rPr lang="fr-FR"/>
              <a:t>Continu obstinément à parler dans sa propre langue</a:t>
            </a:r>
            <a:endParaRPr lang="en-US"/>
          </a:p>
          <a:p>
            <a:r>
              <a:rPr lang="fr-FR"/>
              <a:t>Conseil de voyage Hakuna Mata !</a:t>
            </a:r>
            <a:endParaRPr lang="en-US"/>
          </a:p>
          <a:p>
            <a:r>
              <a:rPr lang="fr-FR"/>
              <a:t>Se perd intentionellement</a:t>
            </a:r>
            <a:endParaRPr lang="en-US"/>
          </a:p>
          <a:p>
            <a:r>
              <a:rPr lang="fr-FR"/>
              <a:t>Suit constament un guide</a:t>
            </a:r>
            <a:endParaRPr lang="en-US"/>
          </a:p>
          <a:p>
            <a:r>
              <a:rPr lang="fr-FR"/>
              <a:t>Envoie des cartes postales</a:t>
            </a:r>
            <a:endParaRPr lang="en-US"/>
          </a:p>
          <a:p>
            <a:r>
              <a:rPr lang="fr-FR"/>
              <a:t>Commande son café dans la languge locale</a:t>
            </a:r>
            <a:endParaRPr lang="en-US"/>
          </a:p>
          <a:p>
            <a:r>
              <a:rPr lang="fr-FR"/>
              <a:t>9h : Commence à se plaindre dès le petit-déjeuner servi au buffet de l’hôtel</a:t>
            </a:r>
            <a:endParaRPr lang="en-US"/>
          </a:p>
          <a:p>
            <a:r>
              <a:rPr lang="fr-FR"/>
              <a:t>Les hôtels sont à éviter - il dort chez les locaux</a:t>
            </a:r>
            <a:endParaRPr lang="en-US"/>
          </a:p>
          <a:p>
            <a:r>
              <a:rPr lang="fr-FR"/>
              <a:t>Mange chez MacDonalds pour éviter les incidents - (22% ont fait une intoxication)</a:t>
            </a:r>
            <a:endParaRPr lang="en-US"/>
          </a:p>
          <a:p>
            <a:r>
              <a:rPr lang="fr-FR"/>
              <a:t>Leitmotiv : la collection de cuillères à thé</a:t>
            </a:r>
            <a:endParaRPr lang="en-US"/>
          </a:p>
          <a:p>
            <a:r>
              <a:rPr lang="fr-FR"/>
              <a:t>Découvre la cuisine locale (2% ont fait une intoxication alimentaire)</a:t>
            </a:r>
            <a:endParaRPr lang="en-US"/>
          </a:p>
          <a:p>
            <a:endParaRPr lang="en-US"/>
          </a:p>
        </p:txBody>
      </p:sp>
      <p:sp>
        <p:nvSpPr>
          <p:cNvPr id="4" name="Footer Placeholder 3"/>
          <p:cNvSpPr>
            <a:spLocks noGrp="1"/>
          </p:cNvSpPr>
          <p:nvPr>
            <p:ph type="ftr" sz="quarter" idx="11"/>
          </p:nvPr>
        </p:nvSpPr>
        <p:spPr/>
        <p:txBody>
          <a:bodyPr/>
          <a:lstStyle/>
          <a:p>
            <a:r>
              <a:rPr lang="en-US" dirty="0"/>
              <a:t>Laura Terrill</a:t>
            </a:r>
          </a:p>
        </p:txBody>
      </p:sp>
      <p:sp>
        <p:nvSpPr>
          <p:cNvPr id="5" name="Slide Number Placeholder 4"/>
          <p:cNvSpPr>
            <a:spLocks noGrp="1"/>
          </p:cNvSpPr>
          <p:nvPr>
            <p:ph type="sldNum" sz="quarter" idx="12"/>
          </p:nvPr>
        </p:nvSpPr>
        <p:spPr/>
        <p:txBody>
          <a:bodyPr/>
          <a:lstStyle/>
          <a:p>
            <a:fld id="{6D22F896-40B5-4ADD-8801-0D06FADFA095}" type="slidenum">
              <a:rPr lang="en-US" dirty="0"/>
              <a:t>12</a:t>
            </a:fld>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200" y="1104900"/>
            <a:ext cx="3124200" cy="4584700"/>
          </a:xfrm>
          <a:prstGeom prst="rect">
            <a:avLst/>
          </a:prstGeom>
        </p:spPr>
      </p:pic>
    </p:spTree>
    <p:extLst>
      <p:ext uri="{BB962C8B-B14F-4D97-AF65-F5344CB8AC3E}">
        <p14:creationId xmlns:p14="http://schemas.microsoft.com/office/powerpoint/2010/main" val="1662807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a:t>Laura Terrill</a:t>
            </a:r>
          </a:p>
        </p:txBody>
      </p:sp>
      <p:sp>
        <p:nvSpPr>
          <p:cNvPr id="5" name="Slide Number Placeholder 4"/>
          <p:cNvSpPr>
            <a:spLocks noGrp="1"/>
          </p:cNvSpPr>
          <p:nvPr>
            <p:ph type="sldNum" sz="quarter" idx="12"/>
          </p:nvPr>
        </p:nvSpPr>
        <p:spPr/>
        <p:txBody>
          <a:bodyPr/>
          <a:lstStyle/>
          <a:p>
            <a:fld id="{6D22F896-40B5-4ADD-8801-0D06FADFA095}" type="slidenum">
              <a:rPr lang="en-US" dirty="0"/>
              <a:t>13</a:t>
            </a:fld>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82007" y="1695384"/>
            <a:ext cx="1902194" cy="174966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03381" y="3320591"/>
            <a:ext cx="2347779" cy="1780472"/>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69645" y="1590980"/>
            <a:ext cx="2125608" cy="1612254"/>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14462" y="133593"/>
            <a:ext cx="1683374" cy="1492804"/>
          </a:xfrm>
          <a:prstGeom prst="rect">
            <a:avLst/>
          </a:prstGeom>
        </p:spPr>
      </p:pic>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2042" y="3263691"/>
            <a:ext cx="2092212" cy="1815039"/>
          </a:xfrm>
          <a:prstGeom prst="rect">
            <a:avLst/>
          </a:prstGeom>
        </p:spPr>
      </p:pic>
      <p:pic>
        <p:nvPicPr>
          <p:cNvPr id="11" name="Picture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769645" y="3291680"/>
            <a:ext cx="2590122" cy="1566864"/>
          </a:xfrm>
          <a:prstGeom prst="rect">
            <a:avLst/>
          </a:prstGeom>
        </p:spPr>
      </p:pic>
      <p:pic>
        <p:nvPicPr>
          <p:cNvPr id="12" name="Picture 1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71381" y="5043009"/>
            <a:ext cx="1689100" cy="1739900"/>
          </a:xfrm>
          <a:prstGeom prst="rect">
            <a:avLst/>
          </a:prstGeom>
        </p:spPr>
      </p:pic>
      <p:pic>
        <p:nvPicPr>
          <p:cNvPr id="13" name="Picture 1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788724" y="4947512"/>
            <a:ext cx="2274662" cy="1697987"/>
          </a:xfrm>
          <a:prstGeom prst="rect">
            <a:avLst/>
          </a:prstGeom>
        </p:spPr>
      </p:pic>
      <p:pic>
        <p:nvPicPr>
          <p:cNvPr id="14" name="Picture 13"/>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324994" y="100572"/>
            <a:ext cx="2132956" cy="1376360"/>
          </a:xfrm>
          <a:prstGeom prst="rect">
            <a:avLst/>
          </a:prstGeom>
        </p:spPr>
      </p:pic>
      <p:pic>
        <p:nvPicPr>
          <p:cNvPr id="15" name="Picture 14"/>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362739" y="5016499"/>
            <a:ext cx="2473334" cy="1558291"/>
          </a:xfrm>
          <a:prstGeom prst="rect">
            <a:avLst/>
          </a:prstGeom>
        </p:spPr>
      </p:pic>
      <p:pic>
        <p:nvPicPr>
          <p:cNvPr id="16" name="Picture 15"/>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658531" y="4054362"/>
            <a:ext cx="2336018" cy="1493520"/>
          </a:xfrm>
          <a:prstGeom prst="rect">
            <a:avLst/>
          </a:prstGeom>
        </p:spPr>
      </p:pic>
      <p:pic>
        <p:nvPicPr>
          <p:cNvPr id="17" name="Picture 16"/>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764033" y="5293041"/>
            <a:ext cx="2169160" cy="1431817"/>
          </a:xfrm>
          <a:prstGeom prst="rect">
            <a:avLst/>
          </a:prstGeom>
        </p:spPr>
      </p:pic>
      <p:pic>
        <p:nvPicPr>
          <p:cNvPr id="18" name="Picture 17"/>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5944" y="1670032"/>
            <a:ext cx="1882241" cy="1454150"/>
          </a:xfrm>
          <a:prstGeom prst="rect">
            <a:avLst/>
          </a:prstGeom>
        </p:spPr>
      </p:pic>
      <p:pic>
        <p:nvPicPr>
          <p:cNvPr id="19" name="Picture 18"/>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00399" y="195740"/>
            <a:ext cx="1696454" cy="1361440"/>
          </a:xfrm>
          <a:prstGeom prst="rect">
            <a:avLst/>
          </a:prstGeom>
        </p:spPr>
      </p:pic>
      <p:pic>
        <p:nvPicPr>
          <p:cNvPr id="20" name="Picture 19"/>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7156286" y="2291874"/>
            <a:ext cx="1782560" cy="1564481"/>
          </a:xfrm>
          <a:prstGeom prst="rect">
            <a:avLst/>
          </a:prstGeom>
        </p:spPr>
      </p:pic>
      <p:pic>
        <p:nvPicPr>
          <p:cNvPr id="21" name="Picture 20"/>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7094570" y="249612"/>
            <a:ext cx="1798544" cy="1714500"/>
          </a:xfrm>
          <a:prstGeom prst="rect">
            <a:avLst/>
          </a:prstGeom>
        </p:spPr>
      </p:pic>
      <p:sp>
        <p:nvSpPr>
          <p:cNvPr id="23" name="Rectangle 22"/>
          <p:cNvSpPr/>
          <p:nvPr/>
        </p:nvSpPr>
        <p:spPr>
          <a:xfrm>
            <a:off x="1805544" y="2966518"/>
            <a:ext cx="5350742" cy="94822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a:t>Turisto o Viajero?</a:t>
            </a:r>
          </a:p>
        </p:txBody>
      </p:sp>
    </p:spTree>
    <p:extLst>
      <p:ext uri="{BB962C8B-B14F-4D97-AF65-F5344CB8AC3E}">
        <p14:creationId xmlns:p14="http://schemas.microsoft.com/office/powerpoint/2010/main" val="124424188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
          </p:nvPr>
        </p:nvSpPr>
        <p:spPr>
          <a:xfrm>
            <a:off x="5730240" y="1071831"/>
            <a:ext cx="3048000" cy="4638090"/>
          </a:xfrm>
          <a:solidFill>
            <a:schemeClr val="accent1"/>
          </a:solidFill>
        </p:spPr>
        <p:txBody>
          <a:bodyPr>
            <a:normAutofit/>
          </a:bodyPr>
          <a:lstStyle/>
          <a:p>
            <a:pPr marL="274320" indent="-274320"/>
            <a:r>
              <a:rPr lang="en-US" sz="3200">
                <a:solidFill>
                  <a:schemeClr val="tx1"/>
                </a:solidFill>
              </a:rPr>
              <a:t>Movilización</a:t>
            </a:r>
          </a:p>
          <a:p>
            <a:pPr marL="274320" indent="-274320"/>
            <a:r>
              <a:rPr lang="en-US" sz="3200">
                <a:solidFill>
                  <a:schemeClr val="tx1"/>
                </a:solidFill>
              </a:rPr>
              <a:t>Alojamiento</a:t>
            </a:r>
          </a:p>
          <a:p>
            <a:pPr marL="274320" indent="-274320"/>
            <a:r>
              <a:rPr lang="en-US" sz="3200">
                <a:solidFill>
                  <a:schemeClr val="tx1"/>
                </a:solidFill>
              </a:rPr>
              <a:t>A la hora de sacar fotos</a:t>
            </a:r>
          </a:p>
          <a:p>
            <a:pPr marL="274320" indent="-274320"/>
            <a:r>
              <a:rPr lang="en-US" sz="3200">
                <a:solidFill>
                  <a:schemeClr val="tx1"/>
                </a:solidFill>
              </a:rPr>
              <a:t>Lista de cosas por hacer</a:t>
            </a:r>
          </a:p>
          <a:p>
            <a:pPr marL="274320" indent="-274320"/>
            <a:r>
              <a:rPr lang="en-US" sz="3200">
                <a:solidFill>
                  <a:schemeClr val="tx1"/>
                </a:solidFill>
              </a:rPr>
              <a:t>El camino a seguir…</a:t>
            </a:r>
          </a:p>
          <a:p>
            <a:pPr marL="274320" indent="-274320"/>
            <a:r>
              <a:rPr lang="en-US" sz="3200">
                <a:solidFill>
                  <a:schemeClr val="tx1"/>
                </a:solidFill>
              </a:rPr>
              <a:t>Equipaje</a:t>
            </a:r>
          </a:p>
          <a:p>
            <a:endParaRPr lang="en-US" sz="3200">
              <a:solidFill>
                <a:schemeClr val="tx1"/>
              </a:solidFill>
            </a:endParaRPr>
          </a:p>
        </p:txBody>
      </p:sp>
      <p:sp>
        <p:nvSpPr>
          <p:cNvPr id="4" name="Footer Placeholder 3"/>
          <p:cNvSpPr>
            <a:spLocks noGrp="1"/>
          </p:cNvSpPr>
          <p:nvPr>
            <p:ph type="ftr" sz="quarter" idx="11"/>
          </p:nvPr>
        </p:nvSpPr>
        <p:spPr/>
        <p:txBody>
          <a:bodyPr/>
          <a:lstStyle/>
          <a:p>
            <a:pPr algn="l"/>
            <a:r>
              <a:rPr lang="en-US" dirty="0"/>
              <a:t>Laura Terrill</a:t>
            </a:r>
          </a:p>
        </p:txBody>
      </p:sp>
      <p:sp>
        <p:nvSpPr>
          <p:cNvPr id="5" name="Slide Number Placeholder 4"/>
          <p:cNvSpPr>
            <a:spLocks noGrp="1"/>
          </p:cNvSpPr>
          <p:nvPr>
            <p:ph type="sldNum" sz="quarter" idx="12"/>
          </p:nvPr>
        </p:nvSpPr>
        <p:spPr/>
        <p:txBody>
          <a:bodyPr/>
          <a:lstStyle/>
          <a:p>
            <a:fld id="{6D22F896-40B5-4ADD-8801-0D06FADFA095}" type="slidenum">
              <a:rPr lang="en-US" dirty="0"/>
              <a:t>14</a:t>
            </a:fld>
            <a:endParaRPr lang="en-US" dirty="0"/>
          </a:p>
        </p:txBody>
      </p:sp>
      <p:sp>
        <p:nvSpPr>
          <p:cNvPr id="6" name="TextBox 5"/>
          <p:cNvSpPr txBox="1"/>
          <p:nvPr/>
        </p:nvSpPr>
        <p:spPr>
          <a:xfrm>
            <a:off x="3213354" y="6009564"/>
            <a:ext cx="6075680" cy="646331"/>
          </a:xfrm>
          <a:prstGeom prst="rect">
            <a:avLst/>
          </a:prstGeom>
          <a:noFill/>
        </p:spPr>
        <p:txBody>
          <a:bodyPr wrap="square" rtlCol="0">
            <a:spAutoFit/>
          </a:bodyPr>
          <a:lstStyle/>
          <a:p>
            <a:r>
              <a:rPr lang="en-US"/>
              <a:t>http://www.upsocl.com/mas-vistos/las-14-grandes-diferencias-entre-un-turista-y-un-verdadero-viajero/</a:t>
            </a:r>
          </a:p>
        </p:txBody>
      </p:sp>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6401" y="304800"/>
            <a:ext cx="4053944" cy="1666240"/>
          </a:xfrm>
          <a:prstGeom prst="rect">
            <a:avLst/>
          </a:prstGeom>
        </p:spPr>
      </p:pic>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401" y="2145589"/>
            <a:ext cx="4034944" cy="1671320"/>
          </a:xfrm>
          <a:prstGeom prst="rect">
            <a:avLst/>
          </a:prstGeom>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6401" y="3991458"/>
            <a:ext cx="4056380" cy="1992101"/>
          </a:xfrm>
          <a:prstGeom prst="rect">
            <a:avLst/>
          </a:prstGeom>
        </p:spPr>
      </p:pic>
    </p:spTree>
    <p:extLst>
      <p:ext uri="{BB962C8B-B14F-4D97-AF65-F5344CB8AC3E}">
        <p14:creationId xmlns:p14="http://schemas.microsoft.com/office/powerpoint/2010/main" val="46685062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a:t>Laura Terrill</a:t>
            </a:r>
          </a:p>
        </p:txBody>
      </p:sp>
      <p:sp>
        <p:nvSpPr>
          <p:cNvPr id="5" name="Slide Number Placeholder 4"/>
          <p:cNvSpPr>
            <a:spLocks noGrp="1"/>
          </p:cNvSpPr>
          <p:nvPr>
            <p:ph type="sldNum" sz="quarter" idx="12"/>
          </p:nvPr>
        </p:nvSpPr>
        <p:spPr/>
        <p:txBody>
          <a:bodyPr/>
          <a:lstStyle/>
          <a:p>
            <a:fld id="{6D22F896-40B5-4ADD-8801-0D06FADFA095}" type="slidenum">
              <a:rPr lang="en-US" dirty="0"/>
              <a:t>15</a:t>
            </a:fld>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3000" y="0"/>
            <a:ext cx="6858000" cy="6858000"/>
          </a:xfrm>
          <a:prstGeom prst="rect">
            <a:avLst/>
          </a:prstGeom>
        </p:spPr>
      </p:pic>
    </p:spTree>
    <p:extLst>
      <p:ext uri="{BB962C8B-B14F-4D97-AF65-F5344CB8AC3E}">
        <p14:creationId xmlns:p14="http://schemas.microsoft.com/office/powerpoint/2010/main" val="2349844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628649" y="384313"/>
            <a:ext cx="8157541" cy="1306376"/>
          </a:xfrm>
          <a:solidFill>
            <a:schemeClr val="accent1"/>
          </a:solidFill>
        </p:spPr>
        <p:txBody>
          <a:bodyPr/>
          <a:lstStyle/>
          <a:p>
            <a:pPr algn="ctr"/>
            <a:r>
              <a:rPr lang="en-US">
                <a:solidFill>
                  <a:schemeClr val="tx1"/>
                </a:solidFill>
              </a:rPr>
              <a:t> Theme/Topic + Essential Question </a:t>
            </a:r>
          </a:p>
        </p:txBody>
      </p:sp>
      <p:sp>
        <p:nvSpPr>
          <p:cNvPr id="6" name="Footer Placeholder 5"/>
          <p:cNvSpPr>
            <a:spLocks noGrp="1"/>
          </p:cNvSpPr>
          <p:nvPr>
            <p:ph type="ftr" sz="quarter" idx="11"/>
          </p:nvPr>
        </p:nvSpPr>
        <p:spPr/>
        <p:txBody>
          <a:bodyPr/>
          <a:lstStyle/>
          <a:p>
            <a:r>
              <a:rPr lang="en-US" smtClean="0"/>
              <a:t>Laura Terrill</a:t>
            </a:r>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03710" y="3667610"/>
            <a:ext cx="3807417" cy="3053866"/>
          </a:xfrm>
          <a:prstGeom prst="rect">
            <a:avLst/>
          </a:prstGeom>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8700" y="2012399"/>
            <a:ext cx="7086600" cy="1333500"/>
          </a:xfrm>
          <a:prstGeom prst="rect">
            <a:avLst/>
          </a:prstGeom>
        </p:spPr>
      </p:pic>
      <p:sp>
        <p:nvSpPr>
          <p:cNvPr id="2" name="Slide Number Placeholder 1"/>
          <p:cNvSpPr>
            <a:spLocks noGrp="1"/>
          </p:cNvSpPr>
          <p:nvPr>
            <p:ph type="sldNum" sz="quarter" idx="12"/>
          </p:nvPr>
        </p:nvSpPr>
        <p:spPr/>
        <p:txBody>
          <a:bodyPr/>
          <a:lstStyle/>
          <a:p>
            <a:fld id="{6D22F896-40B5-4ADD-8801-0D06FADFA095}" type="slidenum">
              <a:rPr lang="en-US" dirty="0"/>
              <a:t>2</a:t>
            </a:fld>
            <a:endParaRPr lang="en-US" dirty="0"/>
          </a:p>
        </p:txBody>
      </p:sp>
    </p:spTree>
    <p:extLst>
      <p:ext uri="{BB962C8B-B14F-4D97-AF65-F5344CB8AC3E}">
        <p14:creationId xmlns:p14="http://schemas.microsoft.com/office/powerpoint/2010/main" val="92144821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Getting the most out of a text</a:t>
            </a:r>
          </a:p>
        </p:txBody>
      </p:sp>
      <p:graphicFrame>
        <p:nvGraphicFramePr>
          <p:cNvPr id="8" name="Content Placeholder 7"/>
          <p:cNvGraphicFramePr>
            <a:graphicFrameLocks noGrp="1"/>
          </p:cNvGraphicFramePr>
          <p:nvPr>
            <p:ph idx="1"/>
            <p:extLst/>
          </p:nvPr>
        </p:nvGraphicFramePr>
        <p:xfrm>
          <a:off x="-518391" y="1301750"/>
          <a:ext cx="7118350" cy="52371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Footer Placeholder 4"/>
          <p:cNvSpPr>
            <a:spLocks noGrp="1"/>
          </p:cNvSpPr>
          <p:nvPr>
            <p:ph type="ftr" sz="quarter" idx="11"/>
          </p:nvPr>
        </p:nvSpPr>
        <p:spPr/>
        <p:txBody>
          <a:bodyPr/>
          <a:lstStyle/>
          <a:p>
            <a:r>
              <a:rPr lang="en-US" smtClean="0"/>
              <a:t>Laura Terrill</a:t>
            </a:r>
            <a:endParaRPr lang="en-US" dirty="0"/>
          </a:p>
        </p:txBody>
      </p:sp>
      <p:pic>
        <p:nvPicPr>
          <p:cNvPr id="7" name="Picture 8" descr="ReadingManiacs"/>
          <p:cNvPicPr>
            <a:picLocks noChangeAspect="1" noChangeArrowheads="1"/>
          </p:cNvPicPr>
          <p:nvPr/>
        </p:nvPicPr>
        <p:blipFill>
          <a:blip r:embed="rId8"/>
          <a:srcRect/>
          <a:stretch>
            <a:fillRect/>
          </a:stretch>
        </p:blipFill>
        <p:spPr bwMode="auto">
          <a:xfrm>
            <a:off x="306321" y="1843826"/>
            <a:ext cx="1241897" cy="932688"/>
          </a:xfrm>
          <a:prstGeom prst="rect">
            <a:avLst/>
          </a:prstGeom>
          <a:noFill/>
          <a:ln w="9525">
            <a:noFill/>
            <a:miter lim="800000"/>
            <a:headEnd/>
            <a:tailEnd/>
          </a:ln>
        </p:spPr>
      </p:pic>
      <p:pic>
        <p:nvPicPr>
          <p:cNvPr id="10" name="Picture 7" descr="P4220050-2"/>
          <p:cNvPicPr>
            <a:picLocks noChangeAspect="1" noChangeArrowheads="1"/>
          </p:cNvPicPr>
          <p:nvPr/>
        </p:nvPicPr>
        <p:blipFill>
          <a:blip r:embed="rId9"/>
          <a:srcRect/>
          <a:stretch>
            <a:fillRect/>
          </a:stretch>
        </p:blipFill>
        <p:spPr bwMode="auto">
          <a:xfrm>
            <a:off x="329827" y="4942158"/>
            <a:ext cx="1194884" cy="969264"/>
          </a:xfrm>
          <a:prstGeom prst="rect">
            <a:avLst/>
          </a:prstGeom>
          <a:noFill/>
          <a:ln w="9525">
            <a:noFill/>
            <a:miter lim="800000"/>
            <a:headEnd/>
            <a:tailEnd/>
          </a:ln>
        </p:spPr>
      </p:pic>
      <p:pic>
        <p:nvPicPr>
          <p:cNvPr id="11" name="Picture 10" descr="CCclipart"/>
          <p:cNvPicPr>
            <a:picLocks noChangeAspect="1" noChangeArrowheads="1"/>
          </p:cNvPicPr>
          <p:nvPr/>
        </p:nvPicPr>
        <p:blipFill>
          <a:blip r:embed="rId10"/>
          <a:srcRect/>
          <a:stretch>
            <a:fillRect/>
          </a:stretch>
        </p:blipFill>
        <p:spPr bwMode="auto">
          <a:xfrm>
            <a:off x="424610" y="3367358"/>
            <a:ext cx="1005319" cy="950976"/>
          </a:xfrm>
          <a:prstGeom prst="rect">
            <a:avLst/>
          </a:prstGeom>
          <a:noFill/>
          <a:ln w="9525">
            <a:noFill/>
            <a:miter lim="800000"/>
            <a:headEnd/>
            <a:tailEnd/>
          </a:ln>
        </p:spPr>
      </p:pic>
      <p:sp>
        <p:nvSpPr>
          <p:cNvPr id="12" name="Content Placeholder 2"/>
          <p:cNvSpPr txBox="1">
            <a:spLocks/>
          </p:cNvSpPr>
          <p:nvPr/>
        </p:nvSpPr>
        <p:spPr>
          <a:xfrm>
            <a:off x="4575290" y="1941911"/>
            <a:ext cx="4402455" cy="4414440"/>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a:solidFill>
                  <a:schemeClr val="tx1">
                    <a:lumMod val="95000"/>
                  </a:schemeClr>
                </a:solidFill>
                <a:latin typeface="Corbel" charset="0"/>
                <a:ea typeface="Corbel" charset="0"/>
                <a:cs typeface="Corbel" charset="0"/>
              </a:rPr>
              <a:t>How can you best use this text in the </a:t>
            </a:r>
            <a:r>
              <a:rPr lang="en-US" b="1" dirty="0">
                <a:solidFill>
                  <a:schemeClr val="accent6"/>
                </a:solidFill>
                <a:latin typeface="Corbel" charset="0"/>
                <a:ea typeface="Corbel" charset="0"/>
                <a:cs typeface="Corbel" charset="0"/>
              </a:rPr>
              <a:t>interpretive</a:t>
            </a:r>
            <a:r>
              <a:rPr lang="en-US" dirty="0">
                <a:solidFill>
                  <a:schemeClr val="accent6"/>
                </a:solidFill>
                <a:latin typeface="Corbel" charset="0"/>
                <a:ea typeface="Corbel" charset="0"/>
                <a:cs typeface="Corbel" charset="0"/>
              </a:rPr>
              <a:t> </a:t>
            </a:r>
            <a:r>
              <a:rPr lang="en-US" dirty="0">
                <a:solidFill>
                  <a:schemeClr val="tx1">
                    <a:lumMod val="95000"/>
                  </a:schemeClr>
                </a:solidFill>
                <a:latin typeface="Corbel" charset="0"/>
                <a:ea typeface="Corbel" charset="0"/>
                <a:cs typeface="Corbel" charset="0"/>
              </a:rPr>
              <a:t>mode?</a:t>
            </a:r>
          </a:p>
          <a:p>
            <a:endParaRPr lang="en-US" dirty="0">
              <a:solidFill>
                <a:schemeClr val="tx1">
                  <a:lumMod val="95000"/>
                </a:schemeClr>
              </a:solidFill>
              <a:latin typeface="Corbel" charset="0"/>
              <a:ea typeface="Corbel" charset="0"/>
              <a:cs typeface="Corbel" charset="0"/>
            </a:endParaRPr>
          </a:p>
          <a:p>
            <a:r>
              <a:rPr lang="en-US" dirty="0">
                <a:solidFill>
                  <a:schemeClr val="tx1">
                    <a:lumMod val="95000"/>
                  </a:schemeClr>
                </a:solidFill>
                <a:latin typeface="Corbel" charset="0"/>
                <a:ea typeface="Corbel" charset="0"/>
                <a:cs typeface="Corbel" charset="0"/>
              </a:rPr>
              <a:t>What</a:t>
            </a:r>
            <a:r>
              <a:rPr lang="en-US" dirty="0">
                <a:solidFill>
                  <a:schemeClr val="accent6"/>
                </a:solidFill>
                <a:latin typeface="Corbel" charset="0"/>
                <a:ea typeface="Corbel" charset="0"/>
                <a:cs typeface="Corbel" charset="0"/>
              </a:rPr>
              <a:t> </a:t>
            </a:r>
            <a:r>
              <a:rPr lang="en-US" b="1" dirty="0">
                <a:solidFill>
                  <a:schemeClr val="accent6"/>
                </a:solidFill>
                <a:latin typeface="Corbel" charset="0"/>
                <a:ea typeface="Corbel" charset="0"/>
                <a:cs typeface="Corbel" charset="0"/>
              </a:rPr>
              <a:t>interpersonal</a:t>
            </a:r>
            <a:r>
              <a:rPr lang="en-US" dirty="0">
                <a:solidFill>
                  <a:schemeClr val="accent6"/>
                </a:solidFill>
                <a:latin typeface="Corbel" charset="0"/>
                <a:ea typeface="Corbel" charset="0"/>
                <a:cs typeface="Corbel" charset="0"/>
              </a:rPr>
              <a:t> </a:t>
            </a:r>
            <a:r>
              <a:rPr lang="en-US" dirty="0">
                <a:solidFill>
                  <a:schemeClr val="tx1">
                    <a:lumMod val="95000"/>
                  </a:schemeClr>
                </a:solidFill>
                <a:latin typeface="Corbel" charset="0"/>
                <a:ea typeface="Corbel" charset="0"/>
                <a:cs typeface="Corbel" charset="0"/>
              </a:rPr>
              <a:t>conversation would students be likely to have on this topic?</a:t>
            </a:r>
          </a:p>
          <a:p>
            <a:endParaRPr lang="en-US" dirty="0">
              <a:solidFill>
                <a:schemeClr val="tx1">
                  <a:lumMod val="95000"/>
                </a:schemeClr>
              </a:solidFill>
              <a:latin typeface="Corbel" charset="0"/>
              <a:ea typeface="Corbel" charset="0"/>
              <a:cs typeface="Corbel" charset="0"/>
            </a:endParaRPr>
          </a:p>
          <a:p>
            <a:r>
              <a:rPr lang="en-US" dirty="0">
                <a:solidFill>
                  <a:schemeClr val="tx1">
                    <a:lumMod val="95000"/>
                  </a:schemeClr>
                </a:solidFill>
                <a:latin typeface="Corbel" charset="0"/>
                <a:ea typeface="Corbel" charset="0"/>
                <a:cs typeface="Corbel" charset="0"/>
              </a:rPr>
              <a:t>What might students do in the </a:t>
            </a:r>
            <a:r>
              <a:rPr lang="en-US" b="1" dirty="0">
                <a:solidFill>
                  <a:schemeClr val="accent6"/>
                </a:solidFill>
                <a:latin typeface="Corbel" charset="0"/>
                <a:ea typeface="Corbel" charset="0"/>
                <a:cs typeface="Corbel" charset="0"/>
              </a:rPr>
              <a:t>presentational</a:t>
            </a:r>
            <a:r>
              <a:rPr lang="en-US" dirty="0">
                <a:solidFill>
                  <a:schemeClr val="tx1">
                    <a:lumMod val="95000"/>
                  </a:schemeClr>
                </a:solidFill>
                <a:latin typeface="Corbel" charset="0"/>
                <a:ea typeface="Corbel" charset="0"/>
                <a:cs typeface="Corbel" charset="0"/>
              </a:rPr>
              <a:t> mode as a way of making learning more concrete?</a:t>
            </a:r>
          </a:p>
          <a:p>
            <a:endParaRPr lang="en-US" dirty="0">
              <a:solidFill>
                <a:schemeClr val="tx1">
                  <a:lumMod val="95000"/>
                </a:schemeClr>
              </a:solidFill>
              <a:latin typeface="Corbel" charset="0"/>
              <a:ea typeface="Corbel" charset="0"/>
              <a:cs typeface="Corbel" charset="0"/>
            </a:endParaRPr>
          </a:p>
        </p:txBody>
      </p:sp>
      <p:sp>
        <p:nvSpPr>
          <p:cNvPr id="3" name="Slide Number Placeholder 2"/>
          <p:cNvSpPr>
            <a:spLocks noGrp="1"/>
          </p:cNvSpPr>
          <p:nvPr>
            <p:ph type="sldNum" sz="quarter" idx="12"/>
          </p:nvPr>
        </p:nvSpPr>
        <p:spPr/>
        <p:txBody>
          <a:bodyPr/>
          <a:lstStyle/>
          <a:p>
            <a:fld id="{D57F1E4F-1CFF-5643-939E-02111984F565}" type="slidenum">
              <a:rPr lang="en-US" smtClean="0"/>
              <a:t>3</a:t>
            </a:fld>
            <a:endParaRPr lang="en-US" dirty="0"/>
          </a:p>
        </p:txBody>
      </p:sp>
    </p:spTree>
    <p:extLst>
      <p:ext uri="{BB962C8B-B14F-4D97-AF65-F5344CB8AC3E}">
        <p14:creationId xmlns:p14="http://schemas.microsoft.com/office/powerpoint/2010/main" val="106564688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73448" cy="1026352"/>
          </a:xfrm>
          <a:solidFill>
            <a:schemeClr val="accent1"/>
          </a:solidFill>
        </p:spPr>
        <p:txBody>
          <a:bodyPr/>
          <a:lstStyle/>
          <a:p>
            <a:pPr algn="ctr"/>
            <a:r>
              <a:rPr lang="en-US"/>
              <a:t>Anchor Texts</a:t>
            </a:r>
          </a:p>
        </p:txBody>
      </p:sp>
      <p:sp>
        <p:nvSpPr>
          <p:cNvPr id="3" name="Footer Placeholder 2"/>
          <p:cNvSpPr>
            <a:spLocks noGrp="1"/>
          </p:cNvSpPr>
          <p:nvPr>
            <p:ph type="ftr" sz="quarter" idx="11"/>
          </p:nvPr>
        </p:nvSpPr>
        <p:spPr/>
        <p:txBody>
          <a:bodyPr/>
          <a:lstStyle/>
          <a:p>
            <a:r>
              <a:rPr lang="en-US" dirty="0"/>
              <a:t>Laura Terrill</a:t>
            </a:r>
          </a:p>
        </p:txBody>
      </p:sp>
      <p:sp>
        <p:nvSpPr>
          <p:cNvPr id="5" name="Slide Number Placeholder 4"/>
          <p:cNvSpPr>
            <a:spLocks noGrp="1"/>
          </p:cNvSpPr>
          <p:nvPr>
            <p:ph type="sldNum" sz="quarter" idx="12"/>
          </p:nvPr>
        </p:nvSpPr>
        <p:spPr/>
        <p:txBody>
          <a:bodyPr/>
          <a:lstStyle/>
          <a:p>
            <a:fld id="{6D22F896-40B5-4ADD-8801-0D06FADFA095}" type="slidenum">
              <a:rPr lang="en-US" dirty="0"/>
              <a:t>4</a:t>
            </a:fld>
            <a:endParaRPr lang="en-US" dirty="0"/>
          </a:p>
        </p:txBody>
      </p:sp>
      <p:sp>
        <p:nvSpPr>
          <p:cNvPr id="6" name="Content Placeholder 5"/>
          <p:cNvSpPr>
            <a:spLocks noGrp="1"/>
          </p:cNvSpPr>
          <p:nvPr>
            <p:ph idx="1"/>
          </p:nvPr>
        </p:nvSpPr>
        <p:spPr>
          <a:xfrm>
            <a:off x="2372139" y="1718002"/>
            <a:ext cx="6673298" cy="4334911"/>
          </a:xfrm>
        </p:spPr>
        <p:txBody>
          <a:bodyPr>
            <a:normAutofit lnSpcReduction="10000"/>
          </a:bodyPr>
          <a:lstStyle/>
          <a:p>
            <a:r>
              <a:rPr lang="en-US">
                <a:solidFill>
                  <a:schemeClr val="tx1"/>
                </a:solidFill>
              </a:rPr>
              <a:t>Select 2 or 3 anchor texts. Try for a balance of reading, listening and/or viewing. </a:t>
            </a:r>
          </a:p>
          <a:p>
            <a:r>
              <a:rPr lang="en-US">
                <a:solidFill>
                  <a:schemeClr val="tx1"/>
                </a:solidFill>
              </a:rPr>
              <a:t>Create a sample lesson plan for each text and the support materials teachers might need. </a:t>
            </a:r>
          </a:p>
          <a:p>
            <a:r>
              <a:rPr lang="en-US">
                <a:solidFill>
                  <a:schemeClr val="tx1"/>
                </a:solidFill>
              </a:rPr>
              <a:t>Design pre, during and post activities.</a:t>
            </a:r>
          </a:p>
          <a:p>
            <a:r>
              <a:rPr lang="en-US">
                <a:solidFill>
                  <a:schemeClr val="tx1"/>
                </a:solidFill>
              </a:rPr>
              <a:t>Design activities in each of the 3 communicative modes. </a:t>
            </a:r>
          </a:p>
          <a:p>
            <a:r>
              <a:rPr lang="en-US">
                <a:solidFill>
                  <a:schemeClr val="tx1"/>
                </a:solidFill>
              </a:rPr>
              <a:t>Try to avoid the use of worksheets. </a:t>
            </a:r>
          </a:p>
          <a:p>
            <a:r>
              <a:rPr lang="en-US">
                <a:solidFill>
                  <a:schemeClr val="tx1"/>
                </a:solidFill>
              </a:rPr>
              <a:t>Create a district level folder by language for anchor texts.</a:t>
            </a:r>
          </a:p>
          <a:p>
            <a:r>
              <a:rPr lang="en-US">
                <a:solidFill>
                  <a:schemeClr val="tx1"/>
                </a:solidFill>
              </a:rPr>
              <a:t>Create a separate folder for other activities, ones that might be good, but not “required”. </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125" y="4078083"/>
            <a:ext cx="2030988" cy="2159000"/>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6496" y="1746132"/>
            <a:ext cx="1982246" cy="2034687"/>
          </a:xfrm>
          <a:prstGeom prst="rect">
            <a:avLst/>
          </a:prstGeom>
        </p:spPr>
      </p:pic>
    </p:spTree>
    <p:extLst>
      <p:ext uri="{BB962C8B-B14F-4D97-AF65-F5344CB8AC3E}">
        <p14:creationId xmlns:p14="http://schemas.microsoft.com/office/powerpoint/2010/main" val="12110971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4014" y="441674"/>
            <a:ext cx="4977916" cy="1002814"/>
          </a:xfrm>
          <a:solidFill>
            <a:schemeClr val="accent1"/>
          </a:solidFill>
        </p:spPr>
        <p:txBody>
          <a:bodyPr/>
          <a:lstStyle/>
          <a:p>
            <a:pPr algn="ctr"/>
            <a:r>
              <a:rPr lang="en-US">
                <a:solidFill>
                  <a:schemeClr val="tx1"/>
                </a:solidFill>
              </a:rPr>
              <a:t>Ma vie au soleil</a:t>
            </a:r>
          </a:p>
        </p:txBody>
      </p:sp>
      <p:pic>
        <p:nvPicPr>
          <p:cNvPr id="4" name="KEEN'V - MA VIE AU SOLEIL ( clip officiel ) copy 2.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694014" y="2038351"/>
            <a:ext cx="7675562" cy="4318000"/>
          </a:xfrm>
        </p:spPr>
      </p:pic>
      <p:sp>
        <p:nvSpPr>
          <p:cNvPr id="3" name="Footer Placeholder 2"/>
          <p:cNvSpPr>
            <a:spLocks noGrp="1"/>
          </p:cNvSpPr>
          <p:nvPr>
            <p:ph type="ftr" sz="quarter" idx="11"/>
          </p:nvPr>
        </p:nvSpPr>
        <p:spPr/>
        <p:txBody>
          <a:bodyPr/>
          <a:lstStyle/>
          <a:p>
            <a:r>
              <a:rPr lang="en-US" dirty="0"/>
              <a:t>Laura Terrill</a:t>
            </a:r>
          </a:p>
        </p:txBody>
      </p:sp>
      <p:sp>
        <p:nvSpPr>
          <p:cNvPr id="5" name="Slide Number Placeholder 4"/>
          <p:cNvSpPr>
            <a:spLocks noGrp="1"/>
          </p:cNvSpPr>
          <p:nvPr>
            <p:ph type="sldNum" sz="quarter" idx="12"/>
          </p:nvPr>
        </p:nvSpPr>
        <p:spPr/>
        <p:txBody>
          <a:bodyPr/>
          <a:lstStyle/>
          <a:p>
            <a:fld id="{6D22F896-40B5-4ADD-8801-0D06FADFA095}" type="slidenum">
              <a:rPr lang="en-US" dirty="0"/>
              <a:t>5</a:t>
            </a:fld>
            <a:endParaRPr lang="en-US" dirty="0"/>
          </a:p>
        </p:txBody>
      </p:sp>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01602" y="192850"/>
            <a:ext cx="2453285" cy="1563757"/>
          </a:xfrm>
          <a:prstGeom prst="rect">
            <a:avLst/>
          </a:prstGeom>
        </p:spPr>
      </p:pic>
      <p:sp>
        <p:nvSpPr>
          <p:cNvPr id="7" name="TextBox 6"/>
          <p:cNvSpPr txBox="1"/>
          <p:nvPr/>
        </p:nvSpPr>
        <p:spPr>
          <a:xfrm>
            <a:off x="952500" y="1600200"/>
            <a:ext cx="4977068" cy="369332"/>
          </a:xfrm>
          <a:prstGeom prst="rect">
            <a:avLst/>
          </a:prstGeom>
          <a:noFill/>
        </p:spPr>
        <p:txBody>
          <a:bodyPr wrap="none" rtlCol="0">
            <a:spAutoFit/>
          </a:bodyPr>
          <a:lstStyle/>
          <a:p>
            <a:r>
              <a:rPr lang="en-US"/>
              <a:t>https://www.youtube.com/watch?v=NqyOJ7oUnbI</a:t>
            </a:r>
          </a:p>
        </p:txBody>
      </p:sp>
    </p:spTree>
    <p:extLst>
      <p:ext uri="{BB962C8B-B14F-4D97-AF65-F5344CB8AC3E}">
        <p14:creationId xmlns:p14="http://schemas.microsoft.com/office/powerpoint/2010/main" val="113999525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Title 1"/>
          <p:cNvSpPr>
            <a:spLocks noGrp="1"/>
          </p:cNvSpPr>
          <p:nvPr>
            <p:ph type="title"/>
          </p:nvPr>
        </p:nvSpPr>
        <p:spPr>
          <a:xfrm>
            <a:off x="569843" y="184283"/>
            <a:ext cx="7839490" cy="976695"/>
          </a:xfrm>
          <a:solidFill>
            <a:schemeClr val="accent1"/>
          </a:solidFill>
        </p:spPr>
        <p:txBody>
          <a:bodyPr>
            <a:normAutofit/>
          </a:bodyPr>
          <a:lstStyle/>
          <a:p>
            <a:pPr algn="ctr"/>
            <a:r>
              <a:rPr lang="en-US" sz="3600">
                <a:solidFill>
                  <a:schemeClr val="tx1"/>
                </a:solidFill>
                <a:ea typeface="ＭＳ Ｐゴシック" pitchFamily="-112" charset="-128"/>
                <a:cs typeface="ＭＳ Ｐゴシック" pitchFamily="-112" charset="-128"/>
              </a:rPr>
              <a:t>Ma vie au soleil</a:t>
            </a:r>
          </a:p>
        </p:txBody>
      </p:sp>
      <p:sp>
        <p:nvSpPr>
          <p:cNvPr id="276489" name="Footer Placeholder 11"/>
          <p:cNvSpPr>
            <a:spLocks noGrp="1"/>
          </p:cNvSpPr>
          <p:nvPr>
            <p:ph type="ftr" sz="quarter" idx="11"/>
          </p:nvPr>
        </p:nvSpPr>
        <p:spPr bwMode="auto">
          <a:noFill/>
          <a:ln>
            <a:miter lim="800000"/>
            <a:headEnd/>
            <a:tailEnd/>
          </a:ln>
        </p:spPr>
        <p:txBody>
          <a:bodyPr wrap="square" lIns="91440" tIns="45720" rIns="91440" bIns="45720" numCol="1" anchor="t" anchorCtr="0" compatLnSpc="1">
            <a:prstTxWarp prst="textNoShape">
              <a:avLst/>
            </a:prstTxWarp>
          </a:bodyPr>
          <a:lstStyle/>
          <a:p>
            <a:r>
              <a:rPr lang="en-US">
                <a:latin typeface="Arial" pitchFamily="-112" charset="0"/>
                <a:ea typeface="ＭＳ Ｐゴシック" pitchFamily="-112" charset="-128"/>
                <a:cs typeface="ＭＳ Ｐゴシック" pitchFamily="-112" charset="-128"/>
              </a:rPr>
              <a:t>Laura Terrill</a:t>
            </a:r>
          </a:p>
        </p:txBody>
      </p:sp>
      <p:pic>
        <p:nvPicPr>
          <p:cNvPr id="276483" name="Picture 8" descr="ReadingManiacs"/>
          <p:cNvPicPr>
            <a:picLocks noChangeAspect="1" noChangeArrowheads="1"/>
          </p:cNvPicPr>
          <p:nvPr/>
        </p:nvPicPr>
        <p:blipFill>
          <a:blip r:embed="rId2"/>
          <a:srcRect/>
          <a:stretch>
            <a:fillRect/>
          </a:stretch>
        </p:blipFill>
        <p:spPr bwMode="auto">
          <a:xfrm>
            <a:off x="367993" y="1858714"/>
            <a:ext cx="1241425" cy="931863"/>
          </a:xfrm>
          <a:prstGeom prst="rect">
            <a:avLst/>
          </a:prstGeom>
          <a:noFill/>
          <a:ln w="9525">
            <a:noFill/>
            <a:miter lim="800000"/>
            <a:headEnd/>
            <a:tailEnd/>
          </a:ln>
        </p:spPr>
      </p:pic>
      <p:pic>
        <p:nvPicPr>
          <p:cNvPr id="276484" name="Picture 7" descr="P4220050-2"/>
          <p:cNvPicPr>
            <a:picLocks noChangeAspect="1" noChangeArrowheads="1"/>
          </p:cNvPicPr>
          <p:nvPr/>
        </p:nvPicPr>
        <p:blipFill>
          <a:blip r:embed="rId3"/>
          <a:srcRect/>
          <a:stretch>
            <a:fillRect/>
          </a:stretch>
        </p:blipFill>
        <p:spPr bwMode="auto">
          <a:xfrm>
            <a:off x="367993" y="5136908"/>
            <a:ext cx="1195387" cy="969962"/>
          </a:xfrm>
          <a:prstGeom prst="rect">
            <a:avLst/>
          </a:prstGeom>
          <a:noFill/>
          <a:ln w="9525">
            <a:noFill/>
            <a:miter lim="800000"/>
            <a:headEnd/>
            <a:tailEnd/>
          </a:ln>
        </p:spPr>
      </p:pic>
      <p:pic>
        <p:nvPicPr>
          <p:cNvPr id="276485" name="Picture 6" descr="CCclipart"/>
          <p:cNvPicPr>
            <a:picLocks noChangeAspect="1" noChangeArrowheads="1"/>
          </p:cNvPicPr>
          <p:nvPr/>
        </p:nvPicPr>
        <p:blipFill>
          <a:blip r:embed="rId4"/>
          <a:srcRect/>
          <a:stretch>
            <a:fillRect/>
          </a:stretch>
        </p:blipFill>
        <p:spPr bwMode="auto">
          <a:xfrm>
            <a:off x="367993" y="3488313"/>
            <a:ext cx="1004887" cy="950912"/>
          </a:xfrm>
          <a:prstGeom prst="rect">
            <a:avLst/>
          </a:prstGeom>
          <a:noFill/>
          <a:ln w="9525">
            <a:noFill/>
            <a:miter lim="800000"/>
            <a:headEnd/>
            <a:tailEnd/>
          </a:ln>
        </p:spPr>
      </p:pic>
      <p:sp>
        <p:nvSpPr>
          <p:cNvPr id="276486" name="TextBox 8"/>
          <p:cNvSpPr txBox="1">
            <a:spLocks noChangeArrowheads="1"/>
          </p:cNvSpPr>
          <p:nvPr/>
        </p:nvSpPr>
        <p:spPr bwMode="auto">
          <a:xfrm>
            <a:off x="2184400" y="1354097"/>
            <a:ext cx="6502400" cy="1938992"/>
          </a:xfrm>
          <a:prstGeom prst="rect">
            <a:avLst/>
          </a:prstGeom>
          <a:noFill/>
          <a:ln w="9525">
            <a:noFill/>
            <a:miter lim="800000"/>
            <a:headEnd/>
            <a:tailEnd/>
          </a:ln>
        </p:spPr>
        <p:txBody>
          <a:bodyPr>
            <a:prstTxWarp prst="textNoShape">
              <a:avLst/>
            </a:prstTxWarp>
            <a:spAutoFit/>
          </a:bodyPr>
          <a:lstStyle/>
          <a:p>
            <a:r>
              <a:rPr lang="en-US" sz="2400"/>
              <a:t>Watch sound off, generate a list of possible words and phrases. Read script, circle any words on your list or similar to those on your list, write possible title. View again. Expand list of vocabulary based on video. </a:t>
            </a:r>
          </a:p>
        </p:txBody>
      </p:sp>
      <p:sp>
        <p:nvSpPr>
          <p:cNvPr id="8" name="TextBox 7"/>
          <p:cNvSpPr txBox="1">
            <a:spLocks noChangeArrowheads="1"/>
          </p:cNvSpPr>
          <p:nvPr/>
        </p:nvSpPr>
        <p:spPr bwMode="auto">
          <a:xfrm>
            <a:off x="2184400" y="3255963"/>
            <a:ext cx="6502400" cy="1938992"/>
          </a:xfrm>
          <a:prstGeom prst="rect">
            <a:avLst/>
          </a:prstGeom>
          <a:noFill/>
          <a:ln w="9525">
            <a:noFill/>
            <a:miter lim="800000"/>
            <a:headEnd/>
            <a:tailEnd/>
          </a:ln>
        </p:spPr>
        <p:txBody>
          <a:bodyPr>
            <a:prstTxWarp prst="textNoShape">
              <a:avLst/>
            </a:prstTxWarp>
            <a:spAutoFit/>
          </a:bodyPr>
          <a:lstStyle/>
          <a:p>
            <a:r>
              <a:rPr lang="en-US" sz="2400"/>
              <a:t>Give each student an image from video or related to vacation. Use inner-outer circles. Tell students to ask and answer questions about the images they hold and talk until they find something in common. Rotate.</a:t>
            </a:r>
          </a:p>
        </p:txBody>
      </p:sp>
      <p:sp>
        <p:nvSpPr>
          <p:cNvPr id="10" name="TextBox 9"/>
          <p:cNvSpPr txBox="1">
            <a:spLocks noChangeArrowheads="1"/>
          </p:cNvSpPr>
          <p:nvPr/>
        </p:nvSpPr>
        <p:spPr bwMode="auto">
          <a:xfrm>
            <a:off x="2184400" y="5194955"/>
            <a:ext cx="6502400" cy="1200329"/>
          </a:xfrm>
          <a:prstGeom prst="rect">
            <a:avLst/>
          </a:prstGeom>
          <a:noFill/>
          <a:ln w="9525">
            <a:noFill/>
            <a:miter lim="800000"/>
            <a:headEnd/>
            <a:tailEnd/>
          </a:ln>
        </p:spPr>
        <p:txBody>
          <a:bodyPr>
            <a:prstTxWarp prst="textNoShape">
              <a:avLst/>
            </a:prstTxWarp>
            <a:spAutoFit/>
          </a:bodyPr>
          <a:lstStyle/>
          <a:p>
            <a:r>
              <a:rPr lang="en-US" sz="2400"/>
              <a:t>Create a padlet or use post-its to allow students to post sentences showing what they like to do on vacation. </a:t>
            </a:r>
          </a:p>
        </p:txBody>
      </p:sp>
      <p:sp>
        <p:nvSpPr>
          <p:cNvPr id="11" name="Slide Number Placeholder 10"/>
          <p:cNvSpPr>
            <a:spLocks noGrp="1"/>
          </p:cNvSpPr>
          <p:nvPr>
            <p:ph type="sldNum" sz="quarter" idx="12"/>
          </p:nvPr>
        </p:nvSpPr>
        <p:spPr/>
        <p:txBody>
          <a:bodyPr>
            <a:normAutofit/>
          </a:bodyPr>
          <a:lstStyle/>
          <a:p>
            <a:fld id="{74C2F60E-34D8-DD42-93FD-7BD7AE432328}" type="slidenum">
              <a:rPr lang="en-US"/>
              <a:pPr/>
              <a:t>6</a:t>
            </a:fld>
            <a:endParaRPr lang="en-US"/>
          </a:p>
        </p:txBody>
      </p:sp>
    </p:spTree>
    <p:extLst>
      <p:ext uri="{BB962C8B-B14F-4D97-AF65-F5344CB8AC3E}">
        <p14:creationId xmlns:p14="http://schemas.microsoft.com/office/powerpoint/2010/main" val="1400839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23474" y="0"/>
            <a:ext cx="6451375" cy="6858000"/>
          </a:xfrm>
        </p:spPr>
      </p:pic>
      <p:sp>
        <p:nvSpPr>
          <p:cNvPr id="2" name="Footer Placeholder 1"/>
          <p:cNvSpPr>
            <a:spLocks noGrp="1"/>
          </p:cNvSpPr>
          <p:nvPr>
            <p:ph type="ftr" sz="quarter" idx="11"/>
          </p:nvPr>
        </p:nvSpPr>
        <p:spPr/>
        <p:txBody>
          <a:bodyPr/>
          <a:lstStyle/>
          <a:p>
            <a:r>
              <a:rPr lang="en-US" dirty="0"/>
              <a:t>Laura Terrill</a:t>
            </a:r>
          </a:p>
        </p:txBody>
      </p:sp>
      <p:sp>
        <p:nvSpPr>
          <p:cNvPr id="3" name="Slide Number Placeholder 2"/>
          <p:cNvSpPr>
            <a:spLocks noGrp="1"/>
          </p:cNvSpPr>
          <p:nvPr>
            <p:ph type="sldNum" sz="quarter" idx="12"/>
          </p:nvPr>
        </p:nvSpPr>
        <p:spPr/>
        <p:txBody>
          <a:bodyPr/>
          <a:lstStyle/>
          <a:p>
            <a:fld id="{6D22F896-40B5-4ADD-8801-0D06FADFA095}" type="slidenum">
              <a:rPr lang="en-US" dirty="0"/>
              <a:t>7</a:t>
            </a:fld>
            <a:endParaRPr lang="en-US" dirty="0"/>
          </a:p>
        </p:txBody>
      </p:sp>
    </p:spTree>
    <p:extLst>
      <p:ext uri="{BB962C8B-B14F-4D97-AF65-F5344CB8AC3E}">
        <p14:creationId xmlns:p14="http://schemas.microsoft.com/office/powerpoint/2010/main" val="8535075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46312" y="19879"/>
            <a:ext cx="6451375" cy="6858000"/>
          </a:xfrm>
        </p:spPr>
      </p:pic>
      <p:sp>
        <p:nvSpPr>
          <p:cNvPr id="2" name="Footer Placeholder 1"/>
          <p:cNvSpPr>
            <a:spLocks noGrp="1"/>
          </p:cNvSpPr>
          <p:nvPr>
            <p:ph type="ftr" sz="quarter" idx="11"/>
          </p:nvPr>
        </p:nvSpPr>
        <p:spPr/>
        <p:txBody>
          <a:bodyPr/>
          <a:lstStyle/>
          <a:p>
            <a:r>
              <a:rPr lang="en-US" dirty="0"/>
              <a:t>Laura Terrill</a:t>
            </a:r>
          </a:p>
        </p:txBody>
      </p:sp>
      <p:sp>
        <p:nvSpPr>
          <p:cNvPr id="3" name="Slide Number Placeholder 2"/>
          <p:cNvSpPr>
            <a:spLocks noGrp="1"/>
          </p:cNvSpPr>
          <p:nvPr>
            <p:ph type="sldNum" sz="quarter" idx="12"/>
          </p:nvPr>
        </p:nvSpPr>
        <p:spPr/>
        <p:txBody>
          <a:bodyPr/>
          <a:lstStyle/>
          <a:p>
            <a:fld id="{6D22F896-40B5-4ADD-8801-0D06FADFA095}" type="slidenum">
              <a:rPr lang="en-US" dirty="0"/>
              <a:t>8</a:t>
            </a:fld>
            <a:endParaRPr lang="en-US" dirty="0"/>
          </a:p>
        </p:txBody>
      </p:sp>
      <p:sp>
        <p:nvSpPr>
          <p:cNvPr id="5" name="Rectangle 4"/>
          <p:cNvSpPr/>
          <p:nvPr/>
        </p:nvSpPr>
        <p:spPr>
          <a:xfrm>
            <a:off x="3432311" y="1908313"/>
            <a:ext cx="450574" cy="3843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6698974" y="868018"/>
            <a:ext cx="450574" cy="3843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0124661" y="-172277"/>
            <a:ext cx="450574" cy="3843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248111" y="2232992"/>
            <a:ext cx="450574" cy="3843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5796170" y="2995959"/>
            <a:ext cx="450574" cy="3843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3900669" y="3064566"/>
            <a:ext cx="450574" cy="3843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005168" y="3133173"/>
            <a:ext cx="450574" cy="3843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3723861" y="3988903"/>
            <a:ext cx="450574" cy="3843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3370582" y="4913240"/>
            <a:ext cx="450574" cy="3843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5474364" y="4552606"/>
            <a:ext cx="450574" cy="3843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7227015" y="5199138"/>
            <a:ext cx="450574" cy="3843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4619643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solidFill>
        </p:spPr>
        <p:txBody>
          <a:bodyPr/>
          <a:lstStyle/>
          <a:p>
            <a:pPr algn="ctr"/>
            <a:r>
              <a:rPr lang="en-US">
                <a:solidFill>
                  <a:schemeClr val="tx1"/>
                </a:solidFill>
              </a:rPr>
              <a:t>Go to menti.com and use the code 27 14 21</a:t>
            </a:r>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88586" y="1825625"/>
            <a:ext cx="7577965" cy="4351338"/>
          </a:xfrm>
        </p:spPr>
      </p:pic>
      <p:sp>
        <p:nvSpPr>
          <p:cNvPr id="4" name="Footer Placeholder 3"/>
          <p:cNvSpPr>
            <a:spLocks noGrp="1"/>
          </p:cNvSpPr>
          <p:nvPr>
            <p:ph type="ftr" sz="quarter" idx="11"/>
          </p:nvPr>
        </p:nvSpPr>
        <p:spPr/>
        <p:txBody>
          <a:bodyPr/>
          <a:lstStyle/>
          <a:p>
            <a:r>
              <a:rPr lang="en-US" dirty="0"/>
              <a:t>Laura Terrill</a:t>
            </a:r>
          </a:p>
        </p:txBody>
      </p:sp>
      <p:sp>
        <p:nvSpPr>
          <p:cNvPr id="5" name="Slide Number Placeholder 4"/>
          <p:cNvSpPr>
            <a:spLocks noGrp="1"/>
          </p:cNvSpPr>
          <p:nvPr>
            <p:ph type="sldNum" sz="quarter" idx="12"/>
          </p:nvPr>
        </p:nvSpPr>
        <p:spPr/>
        <p:txBody>
          <a:bodyPr/>
          <a:lstStyle/>
          <a:p>
            <a:fld id="{6D22F896-40B5-4ADD-8801-0D06FADFA095}" type="slidenum">
              <a:rPr lang="en-US" dirty="0"/>
              <a:t>9</a:t>
            </a:fld>
            <a:endParaRPr lang="en-US" dirty="0"/>
          </a:p>
        </p:txBody>
      </p:sp>
    </p:spTree>
    <p:extLst>
      <p:ext uri="{BB962C8B-B14F-4D97-AF65-F5344CB8AC3E}">
        <p14:creationId xmlns:p14="http://schemas.microsoft.com/office/powerpoint/2010/main" val="318315707"/>
      </p:ext>
    </p:extLst>
  </p:cSld>
  <p:clrMapOvr>
    <a:masterClrMapping/>
  </p:clrMapOvr>
  <p:timing>
    <p:tnLst>
      <p:par>
        <p:cTn id="1" dur="indefinite" restart="never" nodeType="tmRoot"/>
      </p:par>
    </p:tnLst>
  </p:timing>
</p:sld>
</file>

<file path=ppt/theme/theme1.xml><?xml version="1.0" encoding="utf-8"?>
<a:theme xmlns:a="http://schemas.openxmlformats.org/drawingml/2006/main" name="Depth">
  <a:themeElements>
    <a:clrScheme name="Depth">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Depth">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Depth</Template>
  <TotalTime>666</TotalTime>
  <Words>373</Words>
  <Application>Microsoft Macintosh PowerPoint</Application>
  <PresentationFormat>On-screen Show (4:3)</PresentationFormat>
  <Paragraphs>76</Paragraphs>
  <Slides>15</Slides>
  <Notes>1</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Calibri</vt:lpstr>
      <vt:lpstr>Corbel</vt:lpstr>
      <vt:lpstr>ＭＳ Ｐゴシック</vt:lpstr>
      <vt:lpstr>Arial</vt:lpstr>
      <vt:lpstr>Depth</vt:lpstr>
      <vt:lpstr>PowerPoint Presentation</vt:lpstr>
      <vt:lpstr> Theme/Topic + Essential Question </vt:lpstr>
      <vt:lpstr>Getting the most out of a text</vt:lpstr>
      <vt:lpstr>Anchor Texts</vt:lpstr>
      <vt:lpstr>Ma vie au soleil</vt:lpstr>
      <vt:lpstr>Ma vie au soleil</vt:lpstr>
      <vt:lpstr>PowerPoint Presentation</vt:lpstr>
      <vt:lpstr>PowerPoint Presentation</vt:lpstr>
      <vt:lpstr>Go to menti.com and use the code 27 14 21</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15.0030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Laura</dc:creator>
  <cp:lastModifiedBy>Laura</cp:lastModifiedBy>
  <cp:revision>69</cp:revision>
  <dcterms:created xsi:type="dcterms:W3CDTF">2017-01-22T21:17:38Z</dcterms:created>
  <dcterms:modified xsi:type="dcterms:W3CDTF">2017-01-26T06:14:22Z</dcterms:modified>
</cp:coreProperties>
</file>